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螺丝尺寸测量视觉方案（2D）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拟合方式选择Tukey算法提升抗干扰能力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单位转换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加载标定文件（标定精度需达0.05mm/像素）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像素当量修正系数设为1.0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设置外径公差范围（±0.05mm）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输出OK/NG状态信号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数据集合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收集连续20pcs测量数据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计算CPK值监控过程能力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统计外径均值与标准差（窗口大小100pcs）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生成过程控制图（X-bar &amp; R chart）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保存测量结果到CSV文件（含时间戳与产品序列号）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设置最大存储天数为7天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风险点：黑色金属螺丝反光不均匀可能导致图像阴影或过曝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解决方案：采用环形面形光源+亮度补偿算法，确保表面均匀照明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风险点：360mm长焦距易受机械振动导致图像模糊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解决方案：加装防震支架+相机固定螺钉，预留5mm机械容差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风险点：螺丝批次间镀层厚度差异可能影响边缘检测阈值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解决方案：建立动态标定库，每班次自动校准12组基准边缘特征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●测量内容：外径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400.0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●工作距离(mm)：360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面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918" y="1492222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360mm, B(视野宽度) = 146.67mm, C(视野长度) = 183.33mm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MV-CH240-10TM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5328 * 4000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FA2520A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0629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15099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051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13957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864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95259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MV-CH240-10TM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FA2520A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VLBGLDX560X560X-CT-24V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设置相机分辨率为检测区域500*400mm对应的实际像素尺寸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配置相机触发模式与传送带同步（静止检测时采用软触发）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调整曝光时间确保黑色金属螺丝成像清晰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启用环形光源提供均匀照明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设置光源亮度补偿黑色螺丝低反光特性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选用高斯滤波（核尺寸5×5）消除随机噪声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启用抗混叠功能防止边缘锯齿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对比度调节（系数120%）强化金属边缘特征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Gamma校正（Gamma值0.8）补偿黑色物体暗部细节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采用Sauvola自适应二值化（动态范围1.5，校正系数0.5）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设置亮背景分割模式适应黑色螺丝成像特性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外径测量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圆查找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绘制500*400mm检测区域ROI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设置卡尺数量为12个覆盖全周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边缘极性选择"白到黑"（金属边缘特征）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边缘阈值设为80（平衡抗噪与边缘完整性）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