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螺丝尺寸测量视觉方案（2D）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测量值格式化输出(保留3位小数)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数据集合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记录每次测量的外径值及状态，存储最近100组数据用于SPC分析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风险点：金属螺丝反光可能导致图像采集不均匀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解决方案：采用漫射面形光源并调整照射角度抑制反光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风险点：多相机阵列安装空间受限易造成视野遮挡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解决方案：采用模块化支架设计并预留10%机械公差余量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风险点：不同批次螺丝表面氧化层差异影响边缘检测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解决方案：建立物料参数库并配置自适应阈值补偿算法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●产品名称：螺丝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●测量内容：外径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400.0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●工作距离(mm)：453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面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918" y="1492222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453mm, B(视野宽度) = 146.7mm, C(视野长度) = 183.3mm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CQ1628-16M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856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94433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15423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363037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1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864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95259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CQ1628-16M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VLBGLDX560X560X-CT-24V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配置相机分辨率为检测区域匹配的500×400mm范围，设置触发模式为单次触发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开启均匀环形光源确保金属螺丝表面反光一致性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使用高斯滤波(核尺寸5×5)消除金属表面噪点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应用卡尺工具模块，设置边缘极性为"从黑到白"，滤波尺寸3，卡尺数量8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螺丝外径测量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圆查找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设置ROI为500×400mm检测区域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边缘类型选择"最强"，初始拟合采用"全局"模式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拟合方式使用"最小二乘"算法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标定转换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加载N点标定文件(使用海康标定板I型)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设置标定矩阵将像素单位转换为物理毫米单位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判断测量外径值是否在公差范围内(±0.05mm)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OK/NG状态显示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