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将测量结果与判定状态（OK/NG）格式化为字符串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通过TCP/IP协议将格式化结果发送至PLC，触发后续分拣动作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记录每次测量的外径值，生成每小时统计报表（均值、极差）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风险点：黑色金属螺丝易反光，环境光干扰可能导致边缘检测误差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解决方案：采用环形+背光组合光源，通过多角度补光消除反光干扰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风险点：1326mm长焦距易受机械振动影响，导致图像模糊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解决方案：安装防震支架并固定相机，确保镜头与工件轴线平行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风险点：螺丝表面氧化层或涂层厚度差异可能影响边缘识别精度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解决方案：建立标准化预处理流程，定期校准标定板补偿表面差异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●工作距离(mm)：1326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1326mm, B(视野宽度) = 440mm, C(视野长度) = 550mm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设置图像分辨率与曝光时间以确保螺丝边缘清晰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调整光源亮度与角度，突出黑色金属螺丝的边缘特征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使用中值滤波（核大小5×5）去除图像噪声，保留边缘细节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启用锐化功能（强度系数120），增强螺丝轮廓对比度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采用Sauvola二值化，校正系数0.5，动态范围1.2，分割类型为暗背景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设置ROI为螺丝外圆区域，边缘类型选择最强，极性为从黑到白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滤波尺寸设为3，卡尺数量设为12，剔除距离设为2像素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输出圆心坐标与半径数据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单位转换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加载标定文件（通过N点标定模块预先生成）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将圆半径转换为物理尺寸（像素当量修正系数设为1）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判断转换后的外径是否在公差范围内（±0.05mm）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