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设置边缘极性为"从黑到白"，阈值=150增强对比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圆拟合测量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调用圆查找模块（卡尺数量=12）获取圆心坐标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配置剔除距离=2.5像素，确保边缘点稳定性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通过圆半径计算外径（直径=2×半径）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精度校验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使用DL读码模块验证标定精度（误差&lt;0.05mm）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设置测量结果输出格式为浮点型（保留3位小数）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配置判断逻辑：|实测值-标称值| ≤ 0.1mm判定OK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设置NG图像自动保存路径（含时间戳命名）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订阅测量模块输出参数，按批次统计CPK值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配置历史结果缓存100组用于SPC分析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配置TCP客户端（IP:192.168.1.100, Port:502）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设置协议组装：OK/NG状态+测量值（格式：ASCII）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接收事件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创建字符串触发规则（匹配"START"启动检测流程）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配置PLC地址映射（DB100.DBW20输出测量结果）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包含图像采集→预处理→测量全流程耗时监控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设置报警阈值（单件检测&gt;200ms触发预警）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数据队列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创建IMAGE类型队列缓存最近10组检测图像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配置触发策略：当队列满时自动覆盖旧数据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解决方案：采用条形组合光源+漫射板实现均匀照明，启用软件阴影校正模块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风险点：1206mm长焦距易受机械振动影响成像稳定性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解决方案：安装相机支架增加阻尼减震垫，镜头光圈预设为F4.0固定值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风险点：螺丝表面氧化层可能造成边缘检测误判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解决方案：配置双波长光源（可见光+近红外）增强金属表面特征对比度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1206mm, B(视野宽度) = 400mm, C(视野长度) = 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1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5040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配置全局相机分辨率与帧率，确保覆盖500×400mm检测区域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设置曝光时间与增益，优化黑色金属表面成像对比度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启用光源控制模块，配置环形光源亮度补偿反光干扰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多图采集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开启缓存图像功能，预存3张历史图像用于运动补偿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配置触发模式为软触发，与传送带停止信号同步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应用高斯滤波（半径3）消除金属表面噪点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使用阴影校正模块补偿图像亮度不均匀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设置自适应阈值（Block Size=21）提取螺丝轮廓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配置形态学处理（开运算3×3）消除小孔洞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应用仿射变换校正图像透视畸变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使用标定转换模块加载I型标定板参数（精度0.1mm）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调用BLOB分析模块分离单个螺丝目标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配置筛选条件：面积范围(1000-5000像素)过滤异物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使用卡尺工具模块（投影宽度=10）检测外圆边缘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