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螺丝尺寸测量视觉方案（2D）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风险点：黑色金属螺丝易反光，环境光干扰可能导致图像对比度不足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解决方案：采用高亮度环形面形光源（24V）并调整照射角度，消除眩光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风险点：多相机阵列安装角度偏差可能造成ROI区域重叠或遗漏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解决方案：通过激光校准仪统一校准相机光轴，确保9台相机视野无缝拼接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风险点：螺丝表面氧化层或批次色差可能影响边缘检测稳定性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解决方案：在软件中启用自适应Gamma校正功能（范围0.7-1.0），动态补偿表面反差变化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●工作距离(mm)：467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467mm, B(视野宽度) = 146.7mm, C(视野长度) = 183.3mm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MV-CU050-90GM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2600 * 2160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MT1628X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0689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15690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269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1495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MV-CU050-90GM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MT1628X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设置相机触发模式为静止触发，确保螺丝在检测区域完全静止时采集图像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开启高亮度环形光源，确保螺丝轮廓清晰可见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使用高斯滤波（核大小5×5）去除图像噪声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调整对比度系数至120%，Gamma值设为0.8以增强暗部细节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设置ROI为500×400mm检测区域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边缘极性选择"从黑到白"（针对黑色金属螺丝）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滤波尺寸设为3，剔除距离设为5像素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卡尺数量设为20，确保圆周完整覆盖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通过公式"直径=2×圆查找1.圆半径"计算外径值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设置外径合格范围[4.9,5.1]mm（假设标准值为5.0mm）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分支字符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OK分支：输出绿色标记及合格文本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NG分支：输出红色标记及不合格文本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相机IO通信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订阅条件检测结果，OK时输出DO1信号，NG时输出DO2信号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