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螺丝尺寸测量视觉方案（2D）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订阅线线测量模块的"绝对距离"结果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设置上下限阈值(公差±0.05mm)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输出OK/NG状态至全局变量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图形收集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叠加显示测量直线和结果标注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记录每次测量的宽度值及状态用于过程分析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风险点：黑色金属螺丝表面反光或氧化层可能导致边缘检测不稳定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解决方案：采用均匀背光+漫射光源组合，避免镜面反射干扰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风险点：多相机系统需保证安装角度与检测区域完全对齐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解决方案：使用激光校准仪辅助安装，确保9台相机视场无重叠盲区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风险点：螺丝批次间可能存在表面氧化程度或颜色深浅差异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解决方案：建立动态阈值补偿机制，根据实时图像亮度自动调整二值化参数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●测量内容：宽度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●工作距离(mm)：453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212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453mm, B(视野宽度) = 146.7mm, C(视野长度) = 183.3mm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设置图像分辨率与帧率以匹配检测区域500*400mm范围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开启均匀背光以增强黑色金属螺丝边缘对比度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使用高斯滤波(核大小3×3)消除金属表面反光噪声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设置阈值突出螺丝黑色轮廓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卡尺工具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配置单边缘模式检测螺丝两侧边缘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设置边缘极性为"从黑到白"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定义ROI覆盖螺丝宽度方向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螺丝宽度测量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直线查找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绘制水平方向ROI定位螺丝两侧边缘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设置边缘类型为"最强"以获取最清晰边缘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配置滤波尺寸=2抑制噪声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线线测量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订阅直线查找模块输出的两条直线数据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设置输出角度范围为-90°~90°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启用剔除距离功能过滤异常边缘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