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在ROI区域内均匀分布多个测量点，取平均值提高精度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判断牙距值是否在公差范围内（±0.05mm）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输出OK/NG结果，并记录测量数值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在图像上标注测量结果及边缘位置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存储每次测量的牙距值及判定结果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统计牙距的平均值、标准差，生成CPK报告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风险点：金属螺丝反光可能导致图像过曝或暗区，影响牙距边缘检测精度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解决方案：采用漫射光源+遮光罩组合，确保环境光稳定性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风险点：多相机阵列安装角度偏差易导致ROI区域拼接错位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解决方案：使用机械定位夹具+标定板校准，保证±0.1°安装精度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风险点：不同批次螺丝表面氧化层厚度差异可能改变灰度对比度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解决方案：建立动态阈值补偿机制，根据实时图像自动调整二值化参数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●测量内容：牙距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●来料方式：其他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●工作距离(mm)：446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446mm, B(视野宽度) = 133.33mm, C(视野长度) = 200mm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OPT-CC1-M120-GR1-10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4024 * 3036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OPT-CC1-M120-GR1-10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选择高分辨率工业相机，确保能捕捉600×400mm检测区域的细节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使用环形光源或漫射光源，调整亮度和角度以减少金属反光干扰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从相机实时采集图像或加载已存储的螺丝图像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将彩色图像转换为灰度图像，便于后续处理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使用直方图拉伸或伽马校正，提高螺纹与背景的对比度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应用中值滤波或高斯滤波，去除图像噪声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使用Canny或Sobel算子，提取螺纹边缘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牙距测量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设置水平&amp;垂直校正基准，确保测量区域与螺纹轴线对齐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螺纹边缘定位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使用找直线工具，检测相邻螺纹的平行边缘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计算两条平行边缘之间的距离作为牙距值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多点测量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