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通过协议组装发送测量结果至PLC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风险点：金属螺丝表面反光可能导致图像对比度不足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解决方案：采用多角度条形光源组合并增加漫射板降低反光干扰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风险点：507mm长焦距易受安装震动影响成像清晰度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解决方案：使用C型支架+减震垫固定相机并预留3°机械调节余量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风险点：不同批次螺丝镀层厚度差异可能影响边缘检测稳定性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解决方案：建立物料样本库并设置动态阈值补偿功能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●测量内容：牙距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●来料方式：其他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●工作距离(mm)：507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507mm, B(视野宽度) = 146.67mm,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CQ1628-16M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542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63037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CQ1628-16M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对比度调节系数设为120%以提升螺纹边缘对比度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滤波核设为5×5以平滑图像噪声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牙距测量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设置滤波核半宽为3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边缘角度容忍设为±5°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覆盖率阈值设为80%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选择按线输入方式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边缘极性设为从黑到白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边缘阈值设为150以过滤弱边缘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设置牙距公差范围±0.05mm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保存测量值及合格状态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