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9" r:id="rId11"/>
    <p:sldId id="320" r:id="rId12"/>
    <p:sldId id="321" r:id="rId13"/>
    <p:sldId id="322" r:id="rId14"/>
    <p:sldId id="323" r:id="rId15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螺丝尺寸测量视觉方案（2D）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5" name="图片 4" descr="面阵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圆查找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绘制环形ROI覆盖螺丝待测区域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设置卡尺数量为12个确保360°覆盖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配置边缘类型为"最强"提取最明显边缘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设置边缘极性为"从黑到白"（金属螺丝边缘特征）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调整滤波尺寸为3以平衡抗噪与精度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标定转换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├── 加载N点标定文件（至少4组标定点）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设置标定矩阵将像素坐标转换为物理尺寸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结果处理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条件检测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设置外径上限为理论值+0.1mm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设置外径下限为理论值-0.1mm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文本保存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├── 配置保存路径为"C:\Screw_Diameter_Results"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设置保存格式为CSV包含时间戳、测量值、判定结果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└── 通信处理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├── 发送数据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│   ├── 配置TCP客户端（IP:192.168.1.100, Port:502）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│   └── 定义发送协议为"OK/NG"字符串+测量值（保留3位小数）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└── 接收数据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├── 订阅PLC的触发信号（地址M100）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└── 配置协议解析规则匹配"START"指令启动检测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风险点：金属螺丝反光可能导致图像过曝，影响边缘检测精度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解决方案：采用环形光源+漫射板组合，配合动态曝光控制算法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风险点：多相机系统需确保安装平面度误差＜0.05mm，避免标定偏差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解决方案：使用激光校准仪辅助安装，相邻相机间增加机械定位支架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风险点：批次间螺丝镀层厚度差异可能造成边缘灰度特征波动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解决方案：建立多阈值自适应检测模型，预留5%的灰度容差范围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6" name="图片 5" descr="面阵前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15" name="图片 14" descr="面阵前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flipH="1">
            <a:off x="589280" y="3385820"/>
            <a:ext cx="1572895" cy="114744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●产品名称：螺丝</a:t>
            </a:r>
          </a:p>
          <a:p>
            <a:pPr>
              <a:spcAft>
                <a:spcPts val="800"/>
              </a:spcAft>
              <a:defRPr sz="900" b="1"/>
            </a:pPr>
            <a:r>
              <a:t>●测量内容：外径</a:t>
            </a:r>
          </a:p>
          <a:p>
            <a:pPr>
              <a:spcAft>
                <a:spcPts val="800"/>
              </a:spcAft>
              <a:defRPr sz="900" b="1"/>
            </a:pPr>
            <a:r>
              <a:t>●产品材质：金属</a:t>
            </a:r>
          </a:p>
          <a:p>
            <a:pPr>
              <a:spcAft>
                <a:spcPts val="800"/>
              </a:spcAft>
              <a:defRPr sz="900" b="1"/>
            </a:pPr>
            <a:r>
              <a:t>●产品颜色：银白</a:t>
            </a:r>
          </a:p>
          <a:p>
            <a:pPr>
              <a:spcAft>
                <a:spcPts val="800"/>
              </a:spcAft>
              <a:defRPr sz="900" b="1"/>
            </a:pPr>
            <a:r>
              <a:t>●最大工作距离(mm)：不限制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●最小工作距离(mm)：不限制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●检测区域(mm*mm)：500.0 * 410.0</a:t>
            </a:r>
          </a:p>
          <a:p>
            <a:pPr>
              <a:spcAft>
                <a:spcPts val="800"/>
              </a:spcAft>
              <a:defRPr sz="900" b="1"/>
            </a:pPr>
            <a:r>
              <a:t>●来料方式：传送带</a:t>
            </a:r>
          </a:p>
          <a:p>
            <a:pPr>
              <a:spcAft>
                <a:spcPts val="800"/>
              </a:spcAft>
              <a:defRPr sz="900" b="1"/>
            </a:pPr>
            <a:r>
              <a:t>●测量精度要求(mm)：0.1</a:t>
            </a:r>
          </a:p>
          <a:p>
            <a:pPr>
              <a:spcAft>
                <a:spcPts val="800"/>
              </a:spcAft>
              <a:defRPr sz="900" b="1"/>
            </a:pPr>
            <a:r>
              <a:t>●检测节拍(pcs/min)：1</a:t>
            </a:r>
          </a:p>
          <a:p>
            <a:pPr>
              <a:spcAft>
                <a:spcPts val="800"/>
              </a:spcAft>
              <a:defRPr sz="900" b="1"/>
            </a:pPr>
            <a:r>
              <a:t>●检测时产品运动速度(m/s)：0</a:t>
            </a:r>
          </a:p>
          <a:p>
            <a:pPr>
              <a:defRPr sz="900" b="1"/>
            </a:pPr>
            <a:r>
              <a:t>●工作距离(mm)：463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pic>
        <p:nvPicPr>
          <p:cNvPr id="9" name="Picture 8" descr="方案布局图_2D面阵条形组合光源布局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74" y="1080000"/>
            <a:ext cx="1972420" cy="273473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2D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43" y="1066260"/>
            <a:ext cx="3447573" cy="318696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A(工作距离) = 463mm, B(视野宽度) = 150.3mm, C(视野长度) = 183.3mm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71684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MV-CU200-20GM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相机接口类型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GigE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相机像素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5120 * 3840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F12M1628C25M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镜头品牌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奥陶纪/ordovision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镜头焦距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16mm</a:t>
                      </a:r>
                    </a:p>
                  </a:txBody>
                  <a:tcPr/>
                </a:tc>
              </a:tr>
              <a:tr h="71688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镜头接口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C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531870" y="3804920"/>
            <a:ext cx="2982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检测流程图</a:t>
            </a:r>
            <a:r>
              <a:rPr lang="zh-CN" altLang="en-US"/>
              <a:t>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2D面阵条形组合光源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146" y="714375"/>
            <a:ext cx="6793706" cy="371475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00" y="1800000"/>
            <a:ext cx="1755599" cy="6175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0000" y="2705558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  <p:pic>
        <p:nvPicPr>
          <p:cNvPr id="6" name="Picture 5" descr="镜头尺寸图_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599" y="1800000"/>
            <a:ext cx="1755599" cy="11992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55599" y="3287271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镜头尺寸图</a:t>
            </a:r>
          </a:p>
        </p:txBody>
      </p:sp>
      <p:pic>
        <p:nvPicPr>
          <p:cNvPr id="8" name="Picture 7" descr="光源尺寸图_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1199" y="1800000"/>
            <a:ext cx="1755599" cy="1779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31199" y="3867324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光源尺寸图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面阵相机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MV-CU200-20GM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海康威视/hikvision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镜头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F12M1628C25M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奥陶纪/ordovision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光源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VLTX4D490X44R8X-DF-24V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纬朗/VLight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工控机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显示器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Vision 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海康威视/hikvision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逻辑流程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图像采集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相机参数设置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设置相机分辨率为检测区域覆盖500*410mm范围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配置触发模式为单次触发（因检测时产品静止）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调整曝光时间以避免金属反光过曝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光源控制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├── 开启环形光源提供均匀照明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设置光源亮度使螺丝边缘与背景对比度最大化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预处理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图像滤波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选择高斯滤波（核尺寸5*5）消除金属表面噪声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启用中值滤波（核尺寸3*3）处理椒盐噪声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图像二值化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设置阈值分割螺丝与背景（建议使用自适应阈值）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保留银白色螺丝的高亮区域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形态学处理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├── 执行开运算（3*3结构元素）去除小噪点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执行闭运算（5*5结构元素）连接断裂边缘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外径测量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26</cp:revision>
  <dcterms:created xsi:type="dcterms:W3CDTF">2017-03-04T06:55:00Z</dcterms:created>
  <dcterms:modified xsi:type="dcterms:W3CDTF">2025-12-20T01:32:21Z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