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l">
              <a:defRPr sz="2800" b="1"/>
            </a:pPr>
            <a:r>
              <a:t>螺丝尺寸测量视觉方案（2D）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8" name="图片 7" descr="面阵前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91360" y="4509135"/>
            <a:ext cx="1715770" cy="1252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输入源：订阅多直线查找模块的输出直线集合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排序方式：按直线角度排序（筛选平行线）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筛选条件：保留间距在0.05-0.15mm范围内的相邻直线对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线线测量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输入源1/2：订阅数据集合模块输出的直线对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边缘类型：选择"最强"以获取最清晰的边缘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输出角度范围：设置为-90°~90°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剔除距离：设置为0.02mm（排除异常值）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拟合方式：选择"Tukey"以提高抗噪能力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结果验证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输入参数：订阅线线测量模块的"绝对距离"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判断条件：绝对距离 ∈ [理论螺距-0.05, 理论螺距+0.05]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公差设置：根据产品规格定义上下限（如0.8±0.1mm）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逻辑模块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运算类型：AND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输入数据：订阅条件检测模块的"结果（STRING）"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输出类型：INT（0=NG，1=OK）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文本保存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文件路径：设置为"C:\VM_Results\Thread_Pitch_Results.txt"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记录内容：包含螺丝ID、测量值、判定结果和时间戳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格式化：采用CSV格式便于后续分析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发送结果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发送数据模块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输出目标：选择PLC设备（假设设备ID=1）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数据类型：INT（0=NG，1=OK）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通信协议：Modbus TCP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地址配置：设置寄存器地址为40001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耗时统计模块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│   ├── 开始模块：图像采集模块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│   ├── 结束模块：状态判定模块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│   ├── 统计周期：设置为60秒（匹配10pcs/min节拍）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│   ├── 输出参数：平均耗时、最大耗时、最小耗时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合格率统计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变量计算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│   ├── 表达式1：合格数 = if(逻辑模块输出==1, 1, 0)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│   ├── 表达式2：累计合格数 = sum(合格数)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│   ├── 表达式3：总检测数 = count(逻辑模块输出)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│   └── 表达式4：合格率 = (累计合格数/总检测数)*100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数据队列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    ├── 队列名称：螺距检测统计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    ├── 数据类型：STRING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    ├── 存储周期：设置为每小时存储一次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    └── 触发条件：当总检测数≥60时触发存储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风险点：黑色金属螺丝易反光，环境光波动可能导致图像对比度不稳定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解决方案：采用高亮度环形背光+漫射板组合，配合遮光罩隔离环境光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风险点：413mm长焦距安装易受机械振动影响成像清晰度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解决方案：使用C口减震适配器+三轴调节支架，确保相机与镜头同轴度误差＜0.05mm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风险点：不同批次螺丝镀层厚度差异可能影响边缘检测精度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解决方案：启用软件自适应阈值功能，设置±15%灰度浮动范围补偿表面反差变化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●测量内容：螺距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●工作距离(mm)：413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413mm, B(视野宽度) = 133.33mm, C(视野长度) = 166.67mm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MFA118-S16V2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S1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9974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408545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MFA118-S16V2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分辨率：根据检测区域500×400mm和精度0.1mm，选择满足像素精度的相机（建议≥200万像素）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曝光时间：设置为自动曝光或固定值（如10ms），确保图像清晰无过曝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帧率：匹配检测节拍10pcs/min，建议设置为3帧/秒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亮度调节：设置为最大亮度的80%以增强螺纹对比度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开关控制：与相机触发信号同步开启/关闭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对比度调整：增强黑色螺纹与背景的灰度差异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伽马校正：优化暗部细节可见性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开运算：3×3结构元素消除小噪点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闭运算：5×5结构元素填充螺纹间隙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ROI区域：绘制覆盖整个螺纹区域的矩形ROI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边缘极性：设置为"从白到黑"（针对黑色螺纹）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滤波尺寸：设置为3以平滑边缘噪声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边缘阈值：设置为150（梯度阈值）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螺距测量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直线提取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多直线查找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最小直线长度：设置为螺纹周长的1/4（约12.5mm）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最大角度偏差：设置为5°以筛选平行螺纹线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最小间距：设置为0.05mm（螺距理论值的1/2）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螺距计算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Kozuka Gothic Pro M</vt:lpstr>
      <vt:lpstr>印品黑体</vt:lpstr>
      <vt:lpstr>AMGDT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296</cp:revision>
  <dcterms:created xsi:type="dcterms:W3CDTF">2019-03-05T07:35:00Z</dcterms:created>
  <dcterms:modified xsi:type="dcterms:W3CDTF">2025-12-20T01:32:45Z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