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0" name="图片 9" descr="面阵前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303020" y="1063625"/>
            <a:ext cx="2394585" cy="1746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输入两条相邻螺纹线的坐标数据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输出角度范围限制为-90°~90°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设置剔除距离为0.2mm过滤异常点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判断测量螺距是否在公差范围内（±0.05mm）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整合螺距数值、状态（OK/NG）及时间戳为字符串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收集每个螺丝的测量结果用于后续统计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订阅格式化模块的输出字符串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配置Modbus协议将结果发送至PLC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风险点：黑色金属表面反光可能导致图像噪点增加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解决方案：采用高亮度环形光源并调整入射角抑制反光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风险点：多相机协同易出现视野重叠或拼接误差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解决方案：通过标定模块统一坐标系并校正镜头畸变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风险点：螺丝表面氧化层厚度差异影响边缘检测精度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解决方案：建立动态阈值补偿机制适应表面状态变化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6" name="图片 5" descr="面阵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7555" y="184785"/>
            <a:ext cx="983615" cy="7181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●测量内容：螺距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462mm, B(视野宽度) = 150mm, C(视野长度) = 200mm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A9-1628-6MP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838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92601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A9-1628-6MP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设置曝光时间、增益等参数以适应黑色金属表面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开启高亮度环形光源确保螺纹区域均匀照明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订阅相机采集的原始图像数据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使用高斯滤波（核大小5×5）降低噪声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调整对比度系数至120%以强化螺纹边缘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采用硬阈值二值化（低阈值150，高阈值255）提取螺纹区域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螺距测量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设置ROI覆盖螺纹区域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边缘类型选择"最强"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边缘极性设置为"从黑到白"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点集对位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订阅直线查找模块的边缘点数据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配置标定转换矩阵（基于预先标定的600×450区域）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44</cp:revision>
  <dcterms:created xsi:type="dcterms:W3CDTF">2023-05-09T05:59:00Z</dcterms:created>
  <dcterms:modified xsi:type="dcterms:W3CDTF">2025-12-20T01:36:58Z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