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 "输出" 步骤将检测结果通过TCP/IP发送至PLC，设置端口类型为自定义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 "统计3D点的个数" 记录有效检测数量，配合 "数据保存" 存储异常样本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风险点：黑色金属螺丝易反光干扰结构光投射，环境光波动可能导致点云噪声增加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解决方案：加装遮光罩并配置环形补光灯，保持环境光强度稳定在500lux±10%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风险点：440mm工作距离下相机安装角度偏差易导致Z轴视野截断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解决方案：采用激光定位仪校准安装角度，确保相机光轴与传送带平面垂直度≤0.1°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风险点：螺丝表面氧化层厚度差异可能影响结构光反射均匀性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解决方案：在进料口增加超声波清洗工序，确保螺丝表面清洁度达到Ra≤0.8μm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8.0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 "从相机获取图像" 步骤采集螺丝点云数据，设置ROI截取传送带上的目标区域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 "点云预处理" 执行噪声抑制（Strong等级）和边缘提取（Standard等级）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 "点过滤" 中的NormalsFilter，设置参考方向Z轴为-1.0000，角度阈值0°~90°，去除非垂直表面点云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 "计算点云法向并估计边缘" ，设置法向变化阈值5°，深度差阈值2mm，过滤缝隙宽度&lt;3px的边缘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 "正交投影" 生成2D深度图，设置分辨率为1000像素/米，掩膜空白边框宽度100px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 "点云聚类，并输出符合条件的点云" 分离单个螺丝点云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 "计算平面点云的位姿和尺寸" ，设置：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计算位姿中心方法：BoundingRectCenter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计算位姿姿态方法：BoundingRectOrientation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使用边对齐外接矩形，搜索半径设为3px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 "计算点云沿轴长度" 验证螺丝长度方向尺寸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 "根据点云尺寸进行分类" ，设置：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长度差阈值比例：-0.025~0.025（对应±0.5mm公差）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宽度差阈值比例：-0.025~0.025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高度差阈值比例：-0.025~0.025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 "计算位姿间距离" 验证关键部位间距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