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螺丝识别视觉方案（2D）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建立水平+垂直+角度校正基准（Block1-灰度匹配_1-centerArray[0]）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找圆工具（搜索方向：由里向外，边缘极性：由黑到白）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设置半径范围：2.5-3.5mm（匹配M3螺丝头）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启用ROI校正确保旋转偏移补偿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安装状态验证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轮廓匹配（模板库包含正确/错误安装样本）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匹配得分&gt;95%判定为合格，&lt;85%判定为NG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使用几何关系工具验证螺丝轴线与基座夹角（容差±3°）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创建全局变量Result（BOOL型）存储检测结果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使用图形显示工具在图像上绘制检测框（合格：绿色，NG：红色）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导出检测结果到CSV文件（包含时间戳、坐标、角度、匹配得分）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TCP/IP配置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建立服务器（IP:192.168.1.100，端口5000）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发送检测结果字符串："OK\r\n"或"NG\r\n"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PLC交互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通过Modbus协议输出Result变量到PLC地址M100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使用队列工具统计各类型缺陷数量（漏装、错位、倒装）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合格率计算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每小时生成生产报告（合格率、平均处理时间、设备状态）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风险点：风险点：钛合金材质反光强烈，环境光干扰可能导致图像对比度不足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解决方案：解决方案：采用环形背光（亮度80%）+同轴光源（亮度60%）组合，消除反光并增强纹理对比度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风险点：风险点：871mm长工作距离易受振动影响，导致图像模糊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解决方案：解决方案：使用防震支架固定相机，安装后进行亚像素级校准并定期复核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风险点：风险点：螺丝批次差异（如镀层厚度/颜色偏差）可能影响灰度匹配精度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解决方案：解决方案：建立动态模板库，每批次首件校验时自动更新参考灰度值及匹配阈值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●识别内容：螺丝是否安装到位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●产品材质：钛合金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●产品颜色：枪色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●检测区域(mm*mm)：400.0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●识别节拍(pcs/min)：50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●识别时产品运动速度(m/s)：0.3</a:t>
            </a:r>
          </a:p>
          <a:p>
            <a:pPr>
              <a:defRPr sz="1400" b="1"/>
            </a:pPr>
            <a:r>
              <a:t>●工作距离(mm)：871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871mm, B(视野宽度) = 304mm, C(视野长度) = 453mm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WWT121-01-238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25.09mm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1-23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7098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797843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854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7340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WWT121-01-238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OPT-FLA430410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OPTSCViewer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设置相机分辨率为4096×3000，确保最小特征0.2mm可识别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曝光时间设为1/500秒，避免运动模糊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触发模式配置为外部触发，与传送带同步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启用环形背光（亮度80%）消除钛合金反光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添加同轴光源（亮度60%）增强螺丝表面纹理对比度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将RGB图像转换为单通道灰度图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使用直方图均衡化增强对比度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自动阈值分割（Otsu算法）提取螺丝区域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形态学开运算（3×3核，1次迭代）去除噪声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Sobel算子（3×3核）检测螺丝边缘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高斯滤波（σ=1.5）平滑图像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螺丝安装检测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使用灰度匹配定位螺丝基座参考点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螺丝头检测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