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螺丝识别视觉方案（2D）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存在OK模式：检测到完整圆形特征判定为OK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设置最小得分阈值85%确保检测可靠性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配置角度容差±15°应对螺丝轻微偏转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状态输出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订阅模块状态字符输出检测结果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记录检测区域坐标（X,Y）用于定位分析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统计OK/NG数量（每小时更新）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记录异常检测的特征参数（直径偏差、圆度值）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Modbus输出配置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配置MB寄存器地址40001输出检测结果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设置心跳信号（100ms周期）确保通信稳定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TCP/IP通信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建立TCP服务器（端口5020）传输检测数据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配置JSON格式数据包包含：产品ID、检测结果、时间戳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质量分析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生成每日检测报告（OK率、误检率）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绘制特征分布直方图（直径、圆度）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参数优化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自动调整灵敏度参数（基于历史数据均值±2σ）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周期性校准基准图（每日生产前执行）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风险点：金属材质反光与黑色螺丝低对比度可能导致误检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解决方案：采用8500K色温环形光源45°角照射，结合动态光源调节补偿环境光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风险点：257mm工作距离易受机械振动导致图像模糊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解决方案：使用C型支架+限位块固定相机，预留5mm机械公差缓冲空间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风险点：螺丝表面氧化/划痕可能改变特征识别阈值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解决方案：启用SCMVS自动白平衡+多尺度检测（0.8-1.2倍），动态适应表面状态变化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●产品名称：螺丝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●识别内容：有无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●检测区域(mm*mm)：100.0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●识别节拍(pcs/min)：1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●工作距离(mm)：257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智能相机环形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3850" y="1080000"/>
            <a:ext cx="3653974" cy="41850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智能相机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3771" y="933767"/>
            <a:ext cx="5043963" cy="464724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94474" y="5193723"/>
            <a:ext cx="554836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257mm, B(视野宽度) = 114mm, C(视野长度) = 156mm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MV-SC6016C-00C-NNN/V2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FA0801C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环形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8884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297649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37586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84660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3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7651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853188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48461" y="263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MV-SC6016C-00C-NNN/V2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FA0801C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VLHXA30D60R2X-24V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设置曝光时间以适应金属材质的反光特性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调整增益确保黑色螺丝与背景的对比度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启用自动白平衡补偿金属表面色差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配置高亮度环形光源（8500K色温）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设置光源角度45°以增强边缘轮廓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启用动态光源调节功能补偿环境光变化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应用直方图均衡化提升对比度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使用高斯滤波（σ=1.2）消除噪声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ROI区域设置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绘制100×100mm正方形检测区域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添加4个屏蔽区域排除螺丝孔位干扰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启用独立位置修正功能（SC3000系列专用）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有无检测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圆有无工具配置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绘制直径8mm圆形检测模板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设置灵敏度参数：边缘阈值75%，圆度≥0.85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配置边缘极性为"白到黑"（黑色螺丝特征）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启用多尺度检测（尺度范围0.8-1.2）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结果判断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