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螺丝识别视觉方案（2D）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配置OK/NG结果输出至指定IO端口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统计记录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启用工具状态显示的统计数据功能，实时记录检测成功率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设置结果输出格式为CSV文件，每小时自动导出一次检测数据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风险点：现场存在金属反光干扰，影响图像稳定性。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解决方案：采用高亮度环形光源并调整角度，避免眩光。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风险点：工作距离较长（506mm），易受振动影响定位精度。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解决方案：确保相机安装在稳固支架上，并进行防震处理。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风险点：螺丝颜色均为黑色，表面反光特性差异大。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解决方案：配置自动曝光与增益调节功能，适应不同反光状态。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●识别内容：有无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●工作距离(mm)：506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智能相机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850" y="1080000"/>
            <a:ext cx="3653974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智能相机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4" y="1863216"/>
            <a:ext cx="4035171" cy="37177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506mm, B(视野宽度) = 224mm, C(视野长度) = 307mm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5417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6297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JL-HAR-110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配置曝光时间与增益以适应黑色金属表面反光特性，确保图像清晰度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设置触发模式为外部IO触发（传送带停止信号）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采用高亮度环形光源，调整角度避免金属表面眩光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启用光源同步功能保证每次采集光照一致性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应用直方图均衡化算法提升黑色螺丝与背景的灰度差异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绘制200×200mm检测区域，启用多边形屏蔽功能排除非检测区域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开启独立位置修正使能（针对SC3000系列设备）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圆有无检测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模板区域配置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绘制圆形模板区域匹配螺丝头部轮廓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手动设置3个匹配点确保模板定位精度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灵敏度调节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设置自动模式灵敏度阈值85%，最小得分0.75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配置极性为"不考虑极性"适应黑色金属反光变化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结果判断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选择"存在OK"模式，检测到完整圆形即判定合格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设置算法超时时间为500ms防止异常卡顿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