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1.svg" ContentType="image/svg+xml"/>
  <Override PartName="/ppt/media/image13.svg" ContentType="image/svg+xml"/>
  <Override PartName="/ppt/media/image15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6" userDrawn="1">
          <p15:clr>
            <a:srgbClr val="A4A3A4"/>
          </p15:clr>
        </p15:guide>
        <p15:guide id="2" pos="37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8.png"/><Relationship Id="rId6" Type="http://schemas.openxmlformats.org/officeDocument/2006/relationships/image" Target="../media/image9.svg"/><Relationship Id="rId7" Type="http://schemas.openxmlformats.org/officeDocument/2006/relationships/tags" Target="../tags/tag56.xml"/><Relationship Id="rId8" Type="http://schemas.openxmlformats.org/officeDocument/2006/relationships/image" Target="../media/image10.png"/><Relationship Id="rId9" Type="http://schemas.openxmlformats.org/officeDocument/2006/relationships/image" Target="../media/image11.svg"/><Relationship Id="rId10" Type="http://schemas.openxmlformats.org/officeDocument/2006/relationships/tags" Target="../tags/tag57.xml"/><Relationship Id="rId11" Type="http://schemas.openxmlformats.org/officeDocument/2006/relationships/image" Target="../media/image12.png"/><Relationship Id="rId12" Type="http://schemas.openxmlformats.org/officeDocument/2006/relationships/image" Target="../media/image13.svg"/><Relationship Id="rId13" Type="http://schemas.openxmlformats.org/officeDocument/2006/relationships/tags" Target="../tags/tag58.xml"/><Relationship Id="rId14" Type="http://schemas.openxmlformats.org/officeDocument/2006/relationships/image" Target="../media/image14.png"/><Relationship Id="rId15" Type="http://schemas.openxmlformats.org/officeDocument/2006/relationships/image" Target="../media/image15.svg"/><Relationship Id="rId16" Type="http://schemas.openxmlformats.org/officeDocument/2006/relationships/image" Target="../media/image16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t>螺丝识别视觉方案（2D）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pic>
        <p:nvPicPr>
          <p:cNvPr id="7" name="图片 6" descr="2e59e85c-32ea-41e9-a1b0-055fc1c762d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9560" y="4076700"/>
            <a:ext cx="2472055" cy="2044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设置OK/NG结果输出至指定IO端口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启用相机存图管理保存NG样本图像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Modbus通信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配置寄存器地址输出分类结果状态码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风险点：金属黑色螺丝易因反光或阴影导致识别误判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解决方案：采用中孔背光源实现均匀照明，消除阴影干扰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风险点：1874mm工作距离可能导致视野覆盖不全或图像畸变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解决方案：使用固定支架调整相机角度，确保ROI区域完整覆盖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风险点：螺丝批次差异（如尺寸/表面氧化）可能影响分类准确率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解决方案：定期更新注册样本库，增强模型对物料变化的适应性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●产品名称：螺丝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●识别内容：分类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●检测区域(mm*mm)：1000.0 * 1000.0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●最小识别特征大小(mm)：5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●来料方式：料筐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●识别节拍(pcs/min)：30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●工作距离(mm)：1874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智能相机中孔背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8091" y="1080000"/>
            <a:ext cx="3928870" cy="45087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098" y="869632"/>
            <a:ext cx="5043963" cy="464724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01106" y="5157134"/>
            <a:ext cx="554836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1874mm, B(视野宽度) = 1104mm, C(视野长度) = 1517mm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MV-SC6016M-00C-NNN/V2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FA0601C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中孔背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88849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297649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375860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84660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7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212646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4214468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MV-SC6016M-00C-NNN/V2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FA0601C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JL-BRD3-800×600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嘉励/jiali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配置相机分辨率以满足最小识别特征5mm的精度要求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设置静态触发模式（因产品静止）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调整光源亮度至金属表面反光可控状态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启用均匀照明以消除黑色螺丝的阴影干扰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ROI区域设置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绘制四边形ROI覆盖1000×1000mm检测区域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位置修正配置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开启独立位置修正使能（默认订阅基准图配置）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注册分类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检测区域配置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确认ROI覆盖完整螺丝特征区域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手动注册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导入50张不同角度/状态的螺丝样本图像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绘制四边形ROI标注螺丝主体区域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设置存储注册图像选项为开启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外部导入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导入预训练的螺丝分类模型文件（命名符合规范）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前K个类别：设置为1（仅输出最高置信度类别）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最小相似度：设置为0.85（根据样本测试调整）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判断依据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选择类别判断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设置目标类别为"合格螺丝"（与注册样本一致）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Arial Unicode MS</vt:lpstr>
      <vt:lpstr>等线 Light</vt:lpstr>
      <vt:lpstr>等线</vt:lpstr>
      <vt:lpstr>Calibri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295</cp:revision>
  <dcterms:created xsi:type="dcterms:W3CDTF">2019-03-05T07:35:00Z</dcterms:created>
  <dcterms:modified xsi:type="dcterms:W3CDTF">2025-12-11T01:46:05Z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2052-12.1.0.24034</vt:lpwstr>
  </property>
  <property fmtid="{D5CDD505-2E9C-101B-9397-08002B2CF9AE}" pid="4" name="KSOSaveFontToCloudKey">
    <vt:lpwstr>16472725_btnclosed</vt:lpwstr>
  </property>
</Properties>
</file>