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螺栓定位视觉方案（3D）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端口类型设置为"预定义（视觉结果）"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启用"自动校正视觉系统漂移"参数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路径规划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使用场景选择"匹配（工件上下料）"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碰撞检测设置CloudXYZRGB类型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启用"更新场景物体"功能（料框尺寸714×714×900mm）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设置直线运动最大速度1000mm/s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机器人通信配置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选择六轴机器人（欧拉角类型X-Y-Z）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配置标准接口通信（IP:192.168.1.100,端口50000）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设置奇异点检测方法为"检测各关节速度及特定关节角度"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通过统计数据检查位姿重复精度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设置样本数量为100次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配置警戒阈值△X/Y/Z≤1.5mm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风险点：强电磁干扰可能影响相机通信与数据采集稳定性。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解决方案：采用屏蔽线缆并合理布线，确保相机与工控机之间远离高压设备。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风险点：多台相机安装角度偏差可能导致点云拼接误差。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解决方案：使用高精度机械支架并配合标定工具进行安装校准。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风险点：螺栓表面氧化或锈蚀可能影响3D点云识别精度。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解决方案：在来料前增加预处理环节，确保物料表面清洁一致。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●产品名称：螺栓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●来料方式：料框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mm)：12*12*80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mm)：714.0 * 714.0 * 900.0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●工作节拍(pcs/min)：30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料框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044097"/>
            <a:ext cx="3544089" cy="26892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M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UHP1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946" y="1474470"/>
            <a:ext cx="3298107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922946" y="5671530"/>
            <a:ext cx="3298107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选择MechMind相机并连接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设置相机参数组为"calib"进行预热暖机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配置点云立方体尺寸为5mm（基于螺栓12mm直径）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启用"矫正至深度图坐标系"参数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应用高斯滤波（sigma=1.5）去除噪声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降采样至0.5mm体素网格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提取714×714×900mm的3D 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位姿变换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变换类型设置为CameraToRobot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启用"可视化设置"显示机器人坐标系点云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螺栓检测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使用工件库中预设的螺栓点云模板（12×12×80mm）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设置最小置信度阈值为0.85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启用"移除非简易几何体工件点云"参数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计算平面点云的位姿和尺寸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设置平面拟合误差阈值为0.5mm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启用"验证点云是否符合要求"步骤（尺寸公差±0.5mm）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角度过滤（X/Y轴夹角≤5°）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3D ROI内位姿过滤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生成抓取策略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数据转换方式选择"根据工件中心点生成抓取策略"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设置平移裕度X/Y轴各±3mm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