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螺栓定位视觉方案（3D）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宽度差阈值：-0.1/0.1（15mm基准）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高度差阈值：-0.2/0.2（15mm基准）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设置X轴平移裕度±3mm（适应螺栓轴向公差）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选择"末端工具转动最小"策略（降低磁吸夹具旋转风险）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启用"自动校正视觉系统漂移"功能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设置端口类型为"预定义（机器人路径）"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通过统计数据列表中指定层级的元素个数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└── 统计每批次识别成功工件数量（层级1）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风险点：亮银色反光材质可能导致3D结构光点云异常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解决方案：启用偏振滤光片并降低相机曝光时间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风险点：750mm工作距离易受环境振动影响精度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解决方案：采用防震支架并定期执行系统标定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风险点：螺栓堆叠高度差超过5mm时分割失效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解决方案：动态调整深度图分割阈值至8mm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●产品名称：螺栓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●产品材质：亮银色反光材质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●产品颜色：亮银色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mm)：100*15*15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●工作节拍(pcs/min)：15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料框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044097"/>
            <a:ext cx="3544089" cy="2689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800mm, Y视野大小 = 1000mm, Z向视野大小 = 500-1500mm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1000×800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1.0mm@1.5m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S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734" y="1474470"/>
            <a:ext cx="3166530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988734" y="5671530"/>
            <a:ext cx="31665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使用Mech-Eye相机采集料筐内螺栓的深度图与彩色图，设置ROI覆盖料筐区域并留余量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启用法向滤波器，参考方向设为Z轴负方向（0.000/0.000/-1.000），角度阈值范围0°-70°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噪声抑制等级设为"Strong"，边缘提取效果设为"Standard"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通过聚类去除噪声（聚类半径3mm，类最小点数100，最大点数3000000）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设置3D ROI包围料筐区域（尺寸300*400*100mm）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输入点云坐标系设为机器人坐标系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深度图分割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相邻像素区域最大值差异设为5mm（适应螺栓堆叠高度差）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物体最小面积设为2000px（过滤小噪点）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螺栓识别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模板设置：导入螺栓STL模型，选择"生成完整表面的点云"方式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匹配模式：启用"面匹配"，运行模式设为"高精度"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置信度阈值设为0.45（补偿反光材质导致的点云缺失）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启用深度学习辅助识别（实例分割模型包），设置2D ROI覆盖螺栓典型特征区域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计算位姿中心方法：BoundingRectCenter（适应规则摆放）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计算位姿姿态方法：BoundingRectOrientation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根据点云尺寸进行分类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长度差阈值：-0.1/0.1（100mm基准）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