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螺栓定位视觉方案（3D）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定位表面特征点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特征点类型设为"最大Z"（定位螺栓头部最高点）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使用特征区域限定头部区域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特征点1类型设为"最大Z"（头部最高点）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特征点2类型设为"最小Z"（螺栓根部最低点）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以绝对值输出高度（确保测量值无符号干扰）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设置高度合格范围为±2mm（满足定位精度要求）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测量圆柱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半径范围设为8-12mm（匹配螺栓头部直径规格）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允许距离偏差设为0.2mm（过滤轻微表面起伏）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输出圆柱半径与轴线角度（验证螺栓头部圆度）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为高度测量项设置合格范围（±2mm）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为圆柱半径设置合格范围（8-12mm）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通过全局变量步骤存储检测结果（便于跨工程调用）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使用统计报表工具记录每批次螺栓的尺寸分布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设置采样频率为每10件生成一次统计报告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配置偏差查看工具分析高度测量的离散性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**图像采集**阶段通过结构光3D相机获取高精度点云数据，针对反光表面需确保扫描参数能穿透镜面反射层。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**预处理**中表面变换步骤通过基准平面校正螺栓姿态，解决料筐中螺栓摆放角度不一致的问题。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**螺栓尺寸检测**采用多步骤组合：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通过特征创建平面建立测量基准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定位表面特征点获取关键测量点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通过特征测量尺寸验证高度规格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- 测量圆柱验证头部圆度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**结果处理**结合绝对值输出与合格范围判定，确保±2mm精度要求。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5. **统计处理**通过偏差分析优化后续工艺参数（如拧紧力矩控制）。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风险点：现场存在金属反光干扰，可能影响3D点云数据采集精度。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解决方案：在相机镜头前加装偏振滤光片，减少反光干扰。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风险点：相机安装高度误差可能导致工作距离偏差，影响扫描精度。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解决方案：使用激光测距仪校准安装位置，确保工作距离为46mm ±1mm。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风险点：来料螺栓表面氧化或涂层差异，可能造成特征识别不稳定。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解决方案：在预处理阶段增加自适应阈值调整功能，提升不同表面状态下的识别鲁棒性。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●产品名称：螺栓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●产品颜色：亮银色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●产品表面状态：反光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mm)：100.0 * 15.0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●工作节拍(pcs/min)：15</a:t>
            </a:r>
          </a:p>
          <a:p>
            <a:pPr>
              <a:defRPr sz="1400" b="1"/>
            </a:pPr>
            <a:r>
              <a:t>●工作距离(mm)：46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料框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717703"/>
            <a:ext cx="5101632" cy="3871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46mm, X视野大小 = 33mm, Z向视野大小 = 25mm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LNX-7530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2.73s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914" y="1680210"/>
            <a:ext cx="2678171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6914" y="5465790"/>
            <a:ext cx="267817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LNX-7530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选择结构光3D相机作为数据源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设置扫描分辨率为0.1mm/像素（兼顾精度与节拍）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配置扫描区域覆盖料筐内单个螺栓的最大尺寸（100×15×15mm）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启用多轮廓测量仪标定（若存在多台相机协同）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噪声去除等级设为"中度"（平衡去噪与细节保留）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使用特征区域框选螺栓主体区域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滤波器类型选择"高斯滤波"（平滑反光表面噪点）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核大小设为5px（兼顾处理速度与效果）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启用"保留未过滤数据"（保留完整表面信息）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输入平面：通过表面拟合平面步骤获取螺栓底面基准平面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添加固定变换：绕X轴旋转90°（使螺栓轴线与XOY平面垂直）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分辨率模式设为"保持原值"（避免数据失真）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螺栓尺寸检测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通过特征创建平面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平面类型设为"过三点创建平面"（选取螺栓头部三个非共线点）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输出基准平面用于后续测量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