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螺栓定位视觉方案（3D）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**机器人指令输出**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通过Adapter通信将抓取位姿（PoseList）发送至机器人控制器，触发抓取动作。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数据格式：包含位姿四元数、平移向量及抓取标签（合格/不合格）。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**状态反馈**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接收机器人执行状态（完成/异常），更新视觉系统日志并触发告警（如抓取失败）。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**节拍监控**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统计单次检测耗时，确保满足20件/分钟节拍要求，超时则触发流程优化提示。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**良率分析**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实时计算合格率，周期性生成报表（如每小时一次），辅助工艺改进。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风险点：强光干扰或反光影响3D点云采集精度。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解决方案：在相机周围加装遮光罩，避免环境光直射。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风险点：安装高度误差导致工作距离超出标称范围。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解决方案：使用激光测距仪校准安装位置，确保工作距离为700mm ±2mm。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风险点：来料螺栓存在尺寸偏差或表面氧化，影响模板匹配成功率。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解决方案：定期更新3D模板库，并设置动态容差范围以适应轻微变化。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●产品名称：螺栓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mm)：12*80*10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717703"/>
            <a:ext cx="5101632" cy="3871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849" y="1680210"/>
            <a:ext cx="4528301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31849" y="5465790"/>
            <a:ext cx="452830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**点云采集**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使用3D相机获取料筐内螺栓的点云数据，设置ROI聚焦于料筐区域（300×200×200mm），排除背景干扰。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参数配置：分辨率适配螺栓尺寸（12×80×10mm），曝光时间根据静止状态优化，确保点云密度满足1mm定位精度要求。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**点云降采样**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对原始点云进行降采样处理，减少冗余数据量，提升后续处理效率。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**点云滤波**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应用统计滤波去除噪声点，保留有效螺栓表面特征。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**法向量计算**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计算点云法向量以增强螺栓边缘特征，辅助后续位姿匹配。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螺栓检测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**3D工件识别**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使用预设螺栓模板进行3D匹配，识别料筐中所有螺栓的位姿（位置与方向）。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模板配置：基于螺栓标准尺寸（12×80×10mm）生成点云模板，设置匹配阈值确保1mm定位精度。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**位姿调整**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对识别结果进行位姿优化，调整机器人抓取姿态，确保TCP与螺栓抓取点对齐（Z轴反向）。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参数设置：允许±5°旋转裕度，X/Y轴±2mm平移裕度。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**分类与过滤**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根据检测结果分类合格/不合格螺栓：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合格：位姿误差≤1mm，尺寸偏差在公差范围内。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不合格：位姿异常或尺寸超差，标记并记录。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**输出抓取序列**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按检测顺序生成抓取路径，优先处理最高层螺栓（Z轴最高点），避免抓取时碰撞。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