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螺栓定位视觉方案（3D）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启用坐标系转换（CameraToRobot）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添加"沿指定方向移动位姿"调整项（Z轴正方向移动5mm防碰撞）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应用"路径规划"步骤：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设置工作流程为工件上下料场景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启用碰撞检测（CloudXYZRGB点云类型）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配置抓取策略为根据工件中心点生成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使用"输出"步骤通过TCP/IP协议传输抓取位姿至机器人控制器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使用"数据提取"步骤记录检测耗时，配合"计算位姿间距离"验证重复精度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风险点：强光干扰或金属反光影响3D点云采集精度。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解决方案：安装遮光罩并控制环境光照强度，避免直射光源。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风险点：相机安装高度误差导致工作距离超出标称范围。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解决方案：使用激光测距仪校准安装位置，确保Z轴方向精确对准料筐区域。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风险点：螺栓摆放姿态不一致影响匹配成功率。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解决方案：优化模板库，增加多角度模板并启用对称性匹配功能。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●产品名称：螺栓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●产品颜色：亮银色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●产品表面状态：是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●来料方式：料筐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mm)：100*15*15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●工作节拍(pcs/min)：15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料框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717703"/>
            <a:ext cx="5101632" cy="3871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800mm, Y视野大小 = 1000mm, Z向视野大小 = 500-1500mm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1000×800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1.0mm@1.5m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S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394" y="1680210"/>
            <a:ext cx="2833211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9394" y="5465790"/>
            <a:ext cx="283321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使用"从相机获取图像"步骤采集料筐内螺栓的3D点云，设置ROI聚焦于料筐区域（300×400×100mm），启用降噪模式减少金属镜面反光干扰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通过"点云预处理"步骤进行：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设置ROI为料筐范围，开启Strong噪声抑制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边缘提取效果设为Fine以保留螺栓棱角特征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使用"点过滤"步骤：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启用StatisticalOutlierFilter（最近邻30点，标准差乘数2.0）去除离群点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启用NormalsFilter（参考方向Z轴负方向，角度阈值0°-90°）过滤非垂直表面点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应用"将深度图转换为点云"步骤：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设置降采样间隔0.5mm确保精度要求（±2mm）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使用"正交投影"步骤生成2D掩膜用于后续定位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螺栓检测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使用"3D匹配与分类（多模板）"步骤：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加载预先制作的螺栓点云模板（100×15×15mm）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匹配模式选择面匹配（适应金属表面特征）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粗匹配设为标准模式（300点数），精匹配设为高精度模式（400点数）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设置置信阈值0.7以过滤低置信度结果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应用"计算平面点云的位姿和尺寸"步骤：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计算位姿中心方法选择BoundingRectCenter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计算位姿姿态方法选择BoundingRectOrientation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开启使用边对齐的外接矩形（半径3px）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使用"3D精匹配"步骤：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设置GMM匹配模式，迭代次数30次，标准差0.01m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启用对称性设置（ROTATE_BY_Z轴，对称角度步长180°）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