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螺母尺寸测量视觉方案（2D）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8" name="图片 7" descr="面阵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991360" y="4509135"/>
            <a:ext cx="1715770" cy="125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边缘阈值设为80过滤弱边缘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拟合方式采用Tukey算法增强抗干扰能力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单位转换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加载标定文件（N点标定生成的iwcal文件）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设置像素当量修正系数1.0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输出物理坐标系下的内径尺寸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判断测量结果是否在公差范围内（±0.05mm）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设置NG/OA输出信号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存储测量值、中心坐标及角度数据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配置Modbus TCP协议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订阅测量结果并发送至PLC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风险点：环境光照波动可能导致金属表面反光不均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解决方案：采用背光+环形组合光源并启用亮度补偿功能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风险点：相机安装角度偏差导致视野区域偏移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解决方案：使用标定辅助工装校准相机光轴垂直度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风险点：不同批次螺母表面氧化层差异影响边缘提取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解决方案：预处理阶段启用自适应Gamma校正（1.2±0.2）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●产品名称：螺母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●测量内容：内径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●工作距离(mm)：933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933mm, B(视野宽度) = 220mm,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FA1213A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FA1213A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设置图像分辨率与帧率以匹配检测区域（500×200mm）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配置触发模式同步传送带静止状态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调整曝光时间减少金属反光干扰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启用背光照明增强螺母边缘对比度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设置光源亮度补偿静止状态下均匀照明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选择高斯滤波（核尺寸5×5）平滑金属表面噪声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启用抗混叠功能减少边缘锯齿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应用Gamma校正（Gamma值1.2）提升暗部细节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设置对比度系数120增强边缘梯度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采用Sauvola二值化处理光照不均匀问题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校正系数0.5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动态范围20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滤波核尺寸31×31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设置暗背景分割类型适应银色金属表面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执行开运算（5×5矩形结构元）消除小噪点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迭代次数设置为2次强化边缘连续性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内径测量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绘制环形ROI覆盖螺母内径区域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设置卡尺数量为100提高测量精度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边缘类型选择"最强"确保准确提取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Kozuka Gothic Pro M</vt:lpstr>
      <vt:lpstr>印品黑体</vt:lpstr>
      <vt:lpstr>AMGDT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296</cp:revision>
  <dcterms:created xsi:type="dcterms:W3CDTF">2019-03-05T07:35:00Z</dcterms:created>
  <dcterms:modified xsi:type="dcterms:W3CDTF">2025-12-20T01:32:45Z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