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螺母尺寸测量视觉方案（3D）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设置合格范围：长度/宽度20±0.3mm，高度10±0.3mm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测量表面平面度（针对顶面/底面）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使用特征区域限定测量范围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平面度阈值设为0.6mm（匹配精度要求）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综合判定规则：所有尺寸测量项均合格则判定为OK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单项测量误差超出0.6mm时标记NG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添加测量值到通信输出内容（长度、宽度、高度、平面度）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设置PLC寄存器起始位置为100，长度为4（对应4个测量项）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配置TCP ASCII通信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本地IP设为192.168.1.100，端口502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发送格式：`&lt;长度&gt; &lt;宽度&gt; &lt;高度&gt; &lt;平面度&gt; &lt;OK/NG&gt;`（按逗号分隔）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风险点：铝制螺母反光可能导致3D激光成像干扰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解决方案：加装遮光罩并调整激光入射角至45°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风险点：相机与传送带未完全平行导致Z轴测量偏差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解决方案：使用激光校准仪校正相机安装角度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风险点：来料螺母表面氧化层厚度差异影响高度测量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解决方案：在软件中启用表面补偿算法（补偿范围±0.1mm）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●产品名称：螺母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●测量精度要求(mm)：0.6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●检测节拍(pcs/min)：40</a:t>
            </a:r>
          </a:p>
          <a:p>
            <a:pPr>
              <a:defRPr sz="1400" b="1"/>
            </a:pPr>
            <a:r>
              <a:t>●工作距离(mm)：69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69mm, X视野大小 = 31mm, Z向视野大小 = 18mm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OPT-LPC60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3.2-67kHz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C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49" y="1680210"/>
            <a:ext cx="3988701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1649" y="5465790"/>
            <a:ext cx="39887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OPT-LPC60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使用3D线激光轮廓测量仪步骤，设置相机模式为单台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开启数据采集状态，配置触发源为外部触发（适配传送带运动）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设置扫描行数为512（确保分辨率满足0.6mm精度）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Y轴分辨率为0.2mm（匹配0.2m/s速度下的采样需求）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虚拟模式关闭（实际部署时连接真实设备）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噪声去除等级设为中度（平衡精度与效率）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使用点云拟合平面步骤获取基准平面（作为测量参考）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通过特征创建线/平面调整坐标系（对齐螺母中心轴）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螺母尺寸测量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使用轮廓线特征点定位螺母顶面四角（特征点类型设为最大Z值）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创建对角线交点作为中心点（直线类型设为两直线相交点）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测量顶面对角线长度（特征点类型设为两点连线，绝对值输出）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测量高度（特征点类型设为点到平面，基准面为拟合平面）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