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螺牙变形检测外观检测视觉方案（2D）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解决方案：采用低角度布光与漫射光源，减少反光干扰。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风险点：相机安装位置易受震动影响，导致图像模糊。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解决方案：使用防震支架并固定相机，确保安装稳定性。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风险点：来料螺牙尺寸或表面处理不一致，影响检测精度。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解决方案：在软件中设置自适应阈值和ROI调整功能，提升容错能力。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●产品名称：螺牙变形检测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●检测内容：螺牙突出0.5mm以上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119mm, B(视野宽度) = 5.5mm, C(视野长度) = 5.5mm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0095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9759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8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7161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使用高分辨率工业相机（如1200万像素）采集螺牙区域图像，确保0.5mm缺陷可见。设置自动曝光并调整灰度值，避免银色金属反光导致过曝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设置ROI框选5×5mm螺牙检测区域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应用图像增强处理（亮度/对比度调整）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网格剪切工具分割大图像为小图（若单张图像包含多个螺牙）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螺牙变形检测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使用实例分割模块训练模型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数据标注：精确绘制每个螺牙完整轮廓（多边形工具）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划分80%训练集/20%验证集，包含正常螺牙和0.5mm+变形样本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训练参数：输入尺寸≥1024×1024，数据增强（旋转±15°、亮度±20%）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验证后导出模型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使用缺陷分割模块二次验证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标注变形区域（画笔工具）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配置OK/NG阈值（根据分割面积判定）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生成缺陷区域掩膜图像用于可视化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