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螺钉定位视觉方案（3D）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风险点：环境光干扰可能导致结构光成像质量下降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解决方案：安装遮光罩并控制现场环境光强度在500lux以下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风险点：2500mm长距离安装易产生机械振动影响定位精度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解决方案：采用高刚性支架配合减震垫，确保安装面水平度误差＜0.1mm/m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风险点：金属银色螺钉表面反光可能导致点云数据异常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解决方案：启用双角度补光系统并设置法向滤波阈值15°/深度差3mm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mm)：20*20*20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MV-DLS1300U-15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85" y="1680210"/>
            <a:ext cx="43300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985" y="5465790"/>
            <a:ext cx="43300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MV-DLS1300U-15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使用[从相机获取图像]步骤采集原始深度图与彩色图，设置相机安装方式为"眼在手外"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通过[点云预处理]步骤进行ROI设置，使用[提取掩膜中对应的点云]限定检测区域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应用[点云降采样]步骤，设置采样间隔为5mm降低数据量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使用[计算点云法向并滤波]步骤，设置法向变化阈值为15°、深度差阈值为3mm处理镜面反光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启用[去除重叠的物体]步骤，设置重叠比例阈值为30%消除堆叠干扰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螺钉检测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使用[3D工件识别]步骤，选择边缘匹配模式并导入STL生成的点云模板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开启深度学习辅助识别功能，加载实例分割模型包并设置置信度阈值0.5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配置[3D精匹配（易用版）]，设置偏差矫正能力为"中"、运行方式为"高精度"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启用[计算平面点云的位姿和尺寸]，设置BoundingRectCenter计算位姿中心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应用[去除被压叠的物体（易用版）]，设置压叠比例阈值为30%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使用[生成抓取点]步骤，设置Z轴角度范围±30°生成有效抓取位姿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通过[输出]步骤将抓取点位姿发送至Mech-Viz工程，配置TCP/IP通信协议传输数据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