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衣服外观检测视觉方案（2D）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风险点：环境光波动可能导致颜色检测误判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解决方案：采用中孔背光源+遮光罩构建稳定照明环境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风险点：相机安装角度偏差导致检测区域截取不完整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解决方案：使用三维调节支架配合标定板进行精确定位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风险点：布料反光/褶皱影响红色特征提取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解决方案：增加多角度漫反射补光+图像去噪算法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●产品名称：衣服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●检测内容：颜色是否为红色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●最小缺陷分辨要求(mm)：1.9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S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3299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4179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00504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9304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OPT-FP120100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使用工业相机在200-600mm工作距离下采集100×100mm检测区域的彩色图像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色彩校正：通过白平衡调整消除环境光干扰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亮度/对比度调整：确保布料颜色特征清晰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ROI截取：框选100×100mm核心检测区域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颜色分类检测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创建二分类标签：红色/非红色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使用图像分类模块训练模型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数据标注：对每张图像标注实际颜色类别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划分训练集/验证集（8:2比例）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训练参数配置：设置迭代次数、学习率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模型验证：通过类激活图分析颜色特征关注区域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统计红色/非红色产品数量及不良率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