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装饰板外观检测视觉方案（2D）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●产品名称：装饰板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●产品材质：聚乙烯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mm)：100.0 * 80.0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●最大工作距离(mm)：600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●检测节拍(pcs/min)：40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defRPr sz="1400" b="1"/>
            </a:pPr>
            <a:r>
              <a:t>●工作距离(mm)：294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967" y="2568383"/>
            <a:ext cx="2626994" cy="30203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294mm, B(视野宽度) = 88mm, C(视野长度) = 110mm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MVL-HF0828M-6MPE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2212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30926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2776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36568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7603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84831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MVL-HF0828M-6MPE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OPT-RIU114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设置相机参数：根据产品运动速度0.3m/s调整快门速度，避免运动模糊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采集传送带上的装饰板图像，确保检测区域100*80mm完整覆盖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保证白色聚乙烯表面光照均匀，避免反光干扰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使用ROI工具框选100*80mm检测区域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应用全局掩膜遮盖非检测区域（如传送带边缘）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调整图像亮度/对比度增强划痕可见性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导入标注数据：包含不同位置/长度的划痕样本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使用智能标注工具精细标注划痕边缘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配置数据增强：旋转±5°、亮度±15%、添加高斯噪声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设置输入尺寸为1024×768（确保0.5mm缺陷可识别）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训练参数：模型类型选高速度，批量大小设为8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验证后调整阈值：绿色竖线设为0.85（OK），红色竖线设为0.15（NG）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输出缺陷区域坐标及分类结果（OK/NG）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生成带热力图的检测报告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通过TCP/IP协议向PLC发送NG信号触发剔除装置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记录每小时缺陷数量并生成SPC控制图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