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角铁尺寸测量视觉方案（2D）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卡尺参数：投影长度=5，间隔=3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对比度阈值=80，高斯半径=2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排序模式=按中心分数排序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角度计算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应用点与点夹角算子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设置亚像素精度（0.1°分辨率）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启用动态基准系补偿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设置角度公差范围（90°±0.5°）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生成OK/NG状态码（0-合格，1-角度偏差，2-边缘丢失）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存储检测时间戳、角度值、置信度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保存缺陷图像（NG时触发）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PLC交互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通过Snap7协议发送检测结果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DB块地址：DB1.DBX100.0（OK信号）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DB块地址：DB1.DBD101（角度值）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使用TCP/IP协议（端口8080）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数据格式：JSON（包含产品ID、检测结果、时间戳）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计算角度CPK值（目标CPK≥1.33）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设置数据窗口（最近1000件）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生成趋势图（每小时更新）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统计各类型缺陷占比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生成日报表（包含直方图、极差分析）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风险点：金属反光干扰图像采集（银色金属表面易产生强反射）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解决方案：采用漫射型环形光源+多角度补光，降低表面反光对边缘检测的影响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风险点：长焦距安装易导致视野畸变（1708mm工作距离+12mm焦距组合）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解决方案：使用激光校准工具辅助安装，确保相机光轴垂直于检测面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风险点：角铁边缘毛刺/氧化层影响角度测量精度（±0.5°公差要求）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解决方案：增加预处理工位（除尘+抛光），确保检测前物料表面清洁度一致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●产品名称：角铁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●测量内容：内部角度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●工作距离(mm)：1708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1708mm, B(视野宽度) = 1100mm, C(视野长度) = 1100mm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A780AMU000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2840 * 2840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MHR1220M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55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64380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A780AMU000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MHR1220M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选择高帧率工业相机（建议≥120fps），搭配定焦镜头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设置曝光时间与传送带速度匹配（1m/s对应约16.7ms/帧）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启用全局快门防止运动模糊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安装环形LED光源（亮度≥150000lux）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设置漫射模式消除金属反光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同步触发信号与相机采集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应用Unsharp Mask锐化滤波（强度0.8）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使用直方图均衡化提升对比度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执行中值滤波（3×3核）去除噪点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根据传送带位置动态调整1000×1000mm检测区域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启用运动补偿算法（Motion Compensation）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内部角度检测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训练9点标定模板（覆盖±15°旋转范围）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设置金字塔层数=4，弹性参数=3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最小分数阈值=0.85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使用找多边算子（最大8条边）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