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识别水杯识别视觉方案（2D）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2e59e85c-32ea-41e9-a1b0-055fc1c762d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4076700"/>
            <a:ext cx="2472055" cy="20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配置输出模块显示检测状态和缺陷类型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设置结果存储路径保存检测图像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定义输出寄存器地址映射检测结果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设置周期性数据上传间隔(100ms)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建立与PLC的TCP连接传输检测信号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配置数据格式为ASCII字符串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检测数据分析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统计OK/NG数量及缺陷分布直方图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生成日报表包含检测效率和误判率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设置缺陷尺寸变化预警阈值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记录历史检测数据用于SPC分析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风险点：玻璃材质反光干扰导致缺陷识别误判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解决方案：采用中孔背光源+漫射板组合抑制镜面反射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风险点：506mm长工作距离易受传送带振动影响定位精度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解决方案：加装防震支架并启用软件位置修正功能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风险点：透明玻璃杯壁厚公差可能造成阴影区域误检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解决方案：建立多批次样本库并启用自适应阈值校准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●产品名称：识别水杯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818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698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配置相机分辨率以满足2mm最小特征识别要求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设置触发模式适配传送带静止检测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采用背光或环形光增强透明材质缺陷对比度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调整光源亮度抑制玻璃反光干扰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应用直方图均衡化提升透明区域细节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绘制200×200mm检测区域（四边形）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设置屏蔽区域排除非检测区域反光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异常检测工具配置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绘制全屏检测区域（四边形）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启用位置修正功能补偿传送带微振动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导入20张OK样本进行模型训练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设置尺寸模式为自动匹配2mm特征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调整下采样率至50%平衡灵敏度与速度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通过扩展参数设置分数阈值区分OK/NG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启用存储导入图片功能保留训练样本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根据异常检测得分输出OK/NG结果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记录缺陷位置坐标用于后续分析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2025-12-11T01:46:05Z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