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试管外观检测视觉方案（2D）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风险点：现场光照不稳定可能影响刻度线对比度。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解决方案：采用恒定亮度的环形背光，并在软件中设置自动增益补偿功能。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风险点：相机安装角度偏差可能导致检测区域不完整。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解决方案：使用激光定位辅助安装，确保相机光轴垂直于试管表面。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风险点：不同批次试管玻璃透光性差异可能影响图像质量。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解决方案：在预处理阶段加入自适应对比度增强算法，提升对材质变化的鲁棒性。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●检测内容：刻度线是否完整、位置是否有偏差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●工作距离(mm)：65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58506"/>
            <a:ext cx="3544089" cy="4074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65mm, B(视野宽度) = 11mm, C(视野长度) = 22mm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C0828-12M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1661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2541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123766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332566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98095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06895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C0828-12M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OPT-RIU114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设置ROI区域（20×10mm检测区域）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使用背光/环形光源增强刻度线对比度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采集静止状态下的试管图像（检测节拍2pcs/min）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调整图像对比度增强刻度线特征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使用高斯滤波消除玻璃反光噪声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应用ROI工具限定检测区域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实例分割检测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创建"刻度线"类别进行多边形标注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使用智能标注工具快速标注典型样本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配置网格剪切工具（行=20，列=10）提升小缺陷检测能力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设置数据增强参数（旋转±5°，亮度±10%）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计算检测到的刻度线与标准位置的偏差值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判断刻度线连续性（完整性检测）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输出OK/NG判定结果及偏差数值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记录每次检测的偏差数据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生成刻度线位置分布直方图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