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生成CPK报告监控过程能力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统计每日缺陷类型分布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自动触发模型迭代当CPK&lt;1.33时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解决方案：加装遮光罩并调整光源亮度以避免环境光干扰。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风险点：相机安装位置易受传送带振动影响，导致图像模糊。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解决方案：采用减震支架固定相机，并定期校准图像采集参数。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风险点：不同批次试管玻璃厚度差异可能导致刻度线成像效果不一致。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解决方案：在软件中设置自适应阈值检测模块，提升对材质变化的容忍度。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●工作距离(mm)：65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65mm, B(视野宽度) = 11mm, C(视野长度) = 22mm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23766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32566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88234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97034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OPT-IRI5060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使用高分辨率工业相机采集试管图像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配置触发器同步传送带运动（2m/s）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设置ROI区域(20×10mm)聚焦刻度线区域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采用环形光源消除玻璃反光干扰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直方图均衡化增强刻度线对比度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亚像素边缘检测定位刻度线轮廓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动态校正传送带运动造成的图像畸变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使用实例分割模块分割刻度线区域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创建"完整刻度"和"断裂刻度"两类标注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应用网格剪切工具处理小缺陷(0.1mm)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设置OK/NG阈值区分完整度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应用快速定位模块检测刻度线基准位置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标注两个特征点建立坐标系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计算实际位置与理论位置偏差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使用文本检测模块识别刻度数值（如存在）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生成检测报告包含：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刻度线完整性判定（OK/NG）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位置偏差数值（μm级精度）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缺陷区域高亮标记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数据存储至质量数据库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通过TCP/IP协议传输检测结果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触发PLC进行NG品分拣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