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风险点：现场光照不稳定可能影响刻度线对比度。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解决方案：采用中孔背光源并加装遮光罩，确保背景光恒定。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风险点：相机安装角度偏差可能导致图像畸变。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解决方案：使用激光校准工具辅助安装，确保相机光轴垂直于检测面。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风险点：不同批次试管玻璃厚度差异可能影响成像清晰度。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解决方案：在软件中启用自适应对焦补偿功能，提升不同材质的兼容性。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●工作距离(mm)：65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65mm, B(视野宽度) = 11mm, C(视野长度) = 22mm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2376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32566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9091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7891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XF-PTI020-(C)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canrill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使用高分辨率工业相机（如LSR L-V4）采集试管图像，确保在20×10mm检测区域内达到0.1mm缺陷分辨能力。针对透明玻璃材质，采用背光或环形光源增强刻度线对比度，避免过曝。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ROI截取：框选试管刻度线区域作为感兴趣区，排除无关背景干扰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图像增强：通过调整亮度/对比度参数优化刻度线可见度，启用色彩平衡消除玻璃反光影响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动态补偿：针对2m/s传送速度，启用图像稳定功能或触发同步采集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实例分割模块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数据准备：采集包含完整/缺失/偏移刻度线的试管图像，按8:2划分训练集/验证集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标注规范：使用多边形工具精确标注刻度线轮廓，创建"完整刻度线"和"异常刻度线"两类标签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训练配置：选择高精度模型类型，设置输入尺寸为1024×1024，批量大小为4，总轮次500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验证优化：通过调整交并比阈值（建议0.7-0.9）控制检测灵敏度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位置检测模块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数据准备：在实例分割结果基础上，提取刻度线中心坐标作为训练数据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标注规范：使用矩形工具标注刻度线理论位置范围，创建"标准位置"和"偏移位置"两类标签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训练配置：选择目标检测模块，设置输入尺寸512×512，批量大小2，启用数据增强（旋转±5°，平移±10%）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阈值设置：根据公差要求配置位置偏差判定范围（如±0.2mm）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合格判定：综合实例分割的完整性结果与位置检测的坐标偏差值进行逻辑判断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数据输出：生成包含缺陷类型、坐标偏差值的检测报告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建立检测结果数据库，统计刻度线缺失率、位置偏差分布，生成SPC控制图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