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风险点：现场光照波动可能影响玻璃试管刻度线的对比度识别。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解决方案：采用中孔背光源稳定照明，避免外部环境光干扰。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风险点：相机安装角度偏差可能导致检测区域不完整或图像畸变。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解决方案：使用标定工具辅助安装，确保相机光轴垂直于检测面并覆盖完整检测区域。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风险点：不同批次试管玻璃透光性差异可能影响缺陷识别稳定性。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解决方案：在模型训练阶段加入多批次样本数据，提升算法对材质变化的适应能力。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●检测内容：刻度线断裂模糊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11mm, C(视野长度) = 22mm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2376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32566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841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7214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OPT-FL3022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根据检测区域(20×10mm)框选试管刻度线位置，排除非检测区域干扰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光照补偿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使用背光照明消除玻璃反光，增强刻度线对比度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应用锐化滤波突出刻度线边缘特征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尺寸归一化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将图像缩放至固定尺寸确保0.1mm缺陷可识别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收集包含清晰/断裂/模糊刻度线的玻璃试管图像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使用画笔工具精细标注刻度线缺陷区域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启用数据增强模拟不同光照条件下的缺陷表现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阈值设定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根据缺陷面积占比设置NG判定阈值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非监督分割模块(辅助)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用于快速筛选明显异常图像作为预过滤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分类判定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根据分割结果区分刻度线断裂/模糊/正常三类状态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位置标记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在图像上叠加缺陷区域轮廓便于人工复核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输出检测结果信号至PLC控制系统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