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试管外观检测视觉方案（2D）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91640" y="16287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风险点：现场光照不稳定可能影响刻度线对比度识别。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解决方案：采用中孔背光源并固定安装，确保背景光均匀稳定。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风险点：相机安装角度偏差可能导致ROI区域偏移。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解决方案：使用定位支架配合激光校准工具，确保相机与试管轴线垂直对齐。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风险点：不同批次试管玻璃透光率差异可能影响检测稳定性。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解决方案：在软件中设置自适应亮度补偿功能，提升对材质变化的鲁棒性。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●检测内容：刻度线断裂模糊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mm)：20.0 * 10.0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●检测时产品运动速度(m/s)：2</a:t>
            </a:r>
          </a:p>
          <a:p>
            <a:pPr>
              <a:defRPr sz="1400" b="1"/>
            </a:pPr>
            <a:r>
              <a:t>●工作距离(mm)：65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65mm, B(视野宽度) = 11mm, C(视野长度) = 22mm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C0828-12M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外观检测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000" y="2462574"/>
            <a:ext cx="7138035" cy="2983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1661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2541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123766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332566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98414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072145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C0828-12M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OPT-FL3022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设置ROI区域：根据检测区域(20×10mm)框选试管刻度线区域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使用背光/环形光源：针对透明玻璃材质，采用侧光或背光突出刻度线边缘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动态抓拍：配置相机触发信号与传送带速度(2m/s)同步，确保静止成像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对比度增强：通过图像处理工具提升刻度线与玻璃本底的对比度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去噪处理：应用高斯滤波消除玻璃反光造成的噪点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ROI缩放：将检测区域(20×10mm)按最小缺陷(0.1mm)计算像素精度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模块选择：使用缺陷分割模块进行刻度线断裂/模糊区域分割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数据准备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标注规范：用多边形工具精确标注断裂/模糊区域边界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掩膜设置：用全局掩膜遮盖试管非检测区域（如管身）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数据增强：启用旋转/亮度变化参数模拟不同角度光照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输入尺寸：设置为1024×512像素（对应0.1mm/pixel精度）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模型类型：选择高速度模型满足2pcs/min节拍要求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阈值设定：通过编辑阈值区分OK/NG结果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检查标注匹配矩阵：重点关注断裂/模糊类别的召回率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迭代补充样本：针对漏检案例增加缺陷形态多样性样本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缺陷面积计算：统计分割出的缺陷区域像素面积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位置判定：结合ROI坐标判断缺陷是否位于刻度线关键区域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判定输出：生成NG标记并记录缺陷坐标供后续处理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串口通信：将检测结果(OK/NG)通过Modbus协议传输至PLC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数据存储：保存NG图像及缺陷坐标用于质量追溯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