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解决方案：加装遮光罩并使用偏振滤镜降低环境光干扰。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风险点：相机安装高度误差可能导致视野偏移或焦外模糊。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解决方案：使用激光定位辅助安装，并进行实时图像对焦校准。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风险点：不同批次试管玻璃透光率差异可能影响缺陷识别效果。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解决方案：在软件中设置自适应亮度补偿功能，提升检测鲁棒性。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●检测内容：检测刻度线断裂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●工作距离(mm)：102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102mm, B(视野宽度) = 11mm, C(视野长度) = 22mm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C2528-12M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5882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67626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0570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1450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C2528-12M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使用高分辨率工业相机（支持2000万像素以上）配合ordovision镜头，在20*10mm检测区域布置环形光源与背光组合，通过偏振滤镜消除玻璃反光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ROI截取：框选试管刻度线区域（20*10mm）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对比度增强：针对透明玻璃材质进行直方图均衡化处理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运动补偿：针对2m/s传送带速度启用动态图像稳定算法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数据准备：采集包含完整刻度线与断裂缺陷的样本（比例8:2）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标注规范：使用多边形工具精确标注断裂区域边界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启用网格剪切工具（4x4分块）提升小缺陷（0.1mm）检测能力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设置输入尺寸为1024x512保持缺陷特征清晰度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开启数据增强（旋转±15°，亮度±20%）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阈值优化：通过编辑阈值功能设置OK/NG判定边界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缺陷区域标记：在原始图像叠加红色轮廓显示断裂位置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分类输出：生成包含缺陷类型（刻度线断裂）的检测报告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通信接口：通过TCP/IP协议将检测结果传输至MES系统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良率统计：实时计算当前批次检测良品率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缺陷趋势分析：记录每日缺陷分布热力图用于工艺改进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