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风险点：环境光干扰导致玻璃反光影响刻度线识别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解决方案：采用环形光源+漫射板组合，调整光源角度至45°消除镜面反射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风险点：相机安装高度偏差导致检测区域ROI偏移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解决方案：使用激光定位仪校准相机光轴与试管中心线垂直度，误差≤0.1mm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风险点：不同批次试管玻璃透光率差异导致刻度线对比度波动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解决方案：建立动态阈值补偿机制，通过白平衡校正自动适应±15%透光率变化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●检测内容：刻度线是否完整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mm)：140.0 * 140.0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●工作距离(mm)：367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367mm, B(视野宽度) = 154mm, C(视野长度) = 154mm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MV-CS040-A0UC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2048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6350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5150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7700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85808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MV-CS040-A0UC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使用高分辨率工业相机采集试管图像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采用环形光源或背光方案减少玻璃反光干扰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确保刻度线区域在图像中清晰可见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使用色彩平衡消除玻璃材质色偏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截取140×140mm检测区域ROI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标注刻度线缺陷区域（划痕/缺失/模糊）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配置网格剪切工具处理小缺陷（0.2mm）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设置缺陷判定规则（面积/形状/连续性）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根据缺陷面积阈值判定OK/NG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输出缺陷位置坐标用于后续定位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通过TCP/IP协议将检测结果传输至PLC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