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风险点：玻璃材质易受环境振动干扰导致成像模糊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解决方案：安装防震支架并控制车间温湿度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风险点：中孔背光源角度偏差可能产生眩光干扰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解决方案：采用三轴调节机构精确校准光源入射角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风险点：透明玻璃批次差异可能影响缺陷对比度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解决方案：配置自动亮度补偿算法适应材质透光率变化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●检测内容：划痕、裂纹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mm)：400.0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●工作距离(mm)：953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953mm, B(视野宽度) = 440mm, C(视野长度) = 440mm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6656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7536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JL-BRP3-400×300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使用工业相机采集400×400mm检测区域的高分辨率图像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采用环形光源增强玻璃表面缺陷对比度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设置ROI框选试管主体区域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使用掩膜工具遮盖试管标签等非检测区域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应用图像增强算法提升划痕/裂纹对比度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创建"划痕"、"裂纹"两类缺陷标签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标注典型缺陷样本（覆盖不同位置/形状/大小）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使用智能标注工具快速生成初始标注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配置数据增强参数（旋转±15°、亮度±20%）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设置输入图像尺寸为800×800px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启动训练并监控精度曲线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输出缺陷类型及轮廓坐标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根据缺陷面积/长度判定NG标准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通过TCP/IP协议将检测结果发送至MES系统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