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试管定位视觉方案（3D）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结合表面边缘拟合线步骤测量高度方向偏差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设置圆直径合格范围（42±0.9mm）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设置高度偏差合格范围（210±0.9mm）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综合判定结果（所有测量项均合格则输出OK）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配置Modbus TCP协议输出结果（IP地址192.168.1.100，端口502）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输出质量判定结果（0=OK，1=NG）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输出关键尺寸测量值至指定寄存器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风险点：工业现场粉尘或油污可能附着在相机镜头，影响3D扫描精度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解决方案：定期清洁镜头及防护罩，保持工作区域环境密封性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风险点：眼在手外安装时支架刚性不足导致相机振动，引发定位偏差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解决方案：采用高刚性铝合金支架并加装防震垫，确保安装面水平度误差＜0.1mm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风险点：陶瓷试管釉面工艺差异导致表面反光率波动，影响轮廓提取稳定性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解决方案：配置可调环形补光灯+偏振滤光片组合，软件端启用动态灰度自适应算法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●产品名称：试管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●产品材质：陶瓷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●产品颜色：灰色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●产品表面状态：否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mm)：210*42*42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●定位精度要求(视觉)：0.9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●检测时产品运动速度(m/s)：0.2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mm)：400.0 * 350.0 * 150.0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●工作节拍(pcs/min)：25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●工作距离(mm)：127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线扫传送带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247" y="1080000"/>
            <a:ext cx="4312577" cy="41850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线扫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91" y="2653411"/>
            <a:ext cx="3031236" cy="292760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127mm, X视野大小 = 73mm, Z向视野大小 = 74mm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DL5090B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73mm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0.6μm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2.14s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1-20kHz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3D定位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74" y="1475105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M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J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486" y="1680210"/>
            <a:ext cx="3439026" cy="3497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76486" y="5465790"/>
            <a:ext cx="3439026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DL5090B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MechMSR(梅卡曼德/MechMind):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3D线激光轮廓测量仪采集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连接轮廓测量仪并配置触发参数（外部触发，超时时间设为500ms）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设置扫描行数为100行，Y轴分辨率为0.4mm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启用虚拟模式时加载本地数据（路径需包含标定参数组和MRAW文件）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表面点过滤（通过法向）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法向量最大角度设为60°，噪声去除等级设为中度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使用特征区域框选试管主体，排除背景干扰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表面预处理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滤波器类型选择高斯滤波（核大小3px）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启用特征区域裁剪，保留试管关键检测区域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试管尺寸测量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对齐步骤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制作2D匹配模板（选取试管顶部边缘特征）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设置角度范围±5°，缩放比例1.0~1.2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输出对齐后的表面数据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轮廓线拟合圆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使用特征区域框选试管口部轮廓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拟合方法选择RANSAC（容差0.1mm，迭代次数1000）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输出圆心坐标和半径作为直径测量依据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通过特征创建线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使用两点连线定义试管轴线方向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