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长度验证：与标准刻度线长度对比（±2mm容差）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条件判断：所有刻度线RMS误差≤1mm且无断裂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输出OK/NG信号至结果显示控件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存储检测参数和偏差数值供追溯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PLC信号交互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通过Snap7协议发送检测结果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连接IP地址：192.168.0.1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写入DB块状态位（0x01表示NG）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收集连续100次检测的刻度线位置数据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计算过程能力指数CPK（目标≥1.33）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解决方案：加装遮光罩或调整光源角度以避免环境光干扰。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风险点：相机安装位置易受震动影响，导致图像模糊。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解决方案：采用减震支架并固定相机，确保安装稳固。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解决方案：在软件中设置自适应阈值分割功能，提升对材质变化的鲁棒性。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870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958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XF-TD20III-(C)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曝光时间：根据玻璃材质调整至能清晰捕捉刻度线的最小值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增益：适中设置以避免过曝或欠曝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触发模式：采用硬触发与传送带同步确保静止检测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使用环形背光突出刻度线轮廓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偏振滤光片减少玻璃反光干扰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对比度调整：增强刻度线与玻璃背景的灰度差异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高斯滤波：半径3-5像素消除噪声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自动阈值分割提取刻度线区域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极性设置：黑底白线（刻度线为亮色）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使用找边算子沿刻度线方向布置卡尺工具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卡尺个数：与理论刻度线数量一致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搜索方向：垂直于刻度线方向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极性设置：由暗到明（玻璃背景→刻度线）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对比度阈值：50-150（根据实际图像调整）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拟合直线：对检测到的边缘点进行直线拟合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忽略点数：自动过滤异常边缘点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RMS误差：设置最大允许偏差阈值（≤1mm）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完整性检查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线段连续性检测：通过区间计数算子验证刻度线无断裂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灰度区间：设置阈值范围确保线段连续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