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**找边检测**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卡尺数量：8个（覆盖刻度线区域）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搜索方向：内向外（针对环形刻度线）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对比度阈值：50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**点与直线距离**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计算实际刻度线与理论位置的偏差值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允许偏差范围：±2mm（根据标定文件转换）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缺陷判定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**条件判断**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若模板比对得分&lt;85% → 刻度线缺失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若点线距离&gt;2mm → 位置偏差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**结果显示**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在图像上绘制检测区域和偏差标注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保存NG图像（路径：D:\TubeInspection\NGImages）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质量统计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**统计功能**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记录每小时检测成功率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设置重置周期：每班次（8小时）自动重置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**CPK分析**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收集100组测量数据进行过程能力分析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解决方案：采用高亮度环形光源并设置固定触发条件，确保图像采集一致性。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风险点：相机安装角度偏差可能导致刻度线识别失败。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解决方案：使用标定工具进行精确角度校准，并预留调整空间。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风险点：不同批次试管透明度或表面反光差异影响检测效果。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解决方案：在软件中增加自适应阈值处理模块，提升对材质变化的容忍度。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●工作距离(mm)：65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65mm, B(视野宽度) = 11mm, C(视野长度) = 22mm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23766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32566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8361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7161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使用全局相机设备，设置曝光时间10ms，增益50%，伽马1.0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触发模式：软触发（与传送带同步）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图像分辨率：4096×3000（高精度检测需求）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**边缘梯度**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滤波核大小：5×5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增强刻度线边缘特征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**图像二值化**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自动阈值：开启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极性：白底黑线（刻度线为暗色）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**形态学处理**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方法：开运算（去除噪点）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核形状：矩形 3×3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**ROI裁剪**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定义20×10mm检测区域（对应图像坐标系）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模板匹配定位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**模板训练**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训练标准试管刻度线区域模板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角度范围：[-5°,5°]（允许轻微旋转）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尺度范围：[0.95,1.05]（允许尺寸波动）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**模板比对**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比对方法：分块比对（分块大小10×5像素）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绝对阈值：20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方差阈值：15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几何测量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