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连续断裂长度＞3像素判定为缺陷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条件判断节点：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所有刻度线位置偏差＜2mm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无断裂缺陷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刻度线数量符合标准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输出OK/NG结果至界面指示灯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保存检测图像（PNG格式，异步存储）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记录检测参数至CSV文件（包含坐标偏差值）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PLC交互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发送检测结果（寄存器D100：0=NG，1=OK）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接收产线触发信号（寄存器M200）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实时统计合格率（每小时更新）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记录CPK值（目标CPK≥1.33）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生成检测报告（包含缺陷类型分布）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风险点：现场光照波动可能影响图像稳定性。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解决方案：采用恒定背光光源并设置自动亮度补偿功能。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解决方案：使用激光校准工具确保相机与试管轴线垂直对齐。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风险点：不同批次试管透明度差异可能影响刻度线识别。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解决方案：在软件中设置自适应灰度阈值，以应对材质变化。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5978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68585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8704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958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XF-TD20III-(C)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使用工业相机采集试管图像，配置曝光时间与增益以适应透明材质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设置触发模式为硬触发，与传送带同步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配置ROI区域为20×10mm检测范围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启用全局相机配置，确保多相机协同工作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启用背光照明消除玻璃反光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配置环形光源增强刻度线对比度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应用对比度调整（系数1.5，常数+20）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使用自适应阈值二值化（局部阈值法）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执行形态学开运算（3×3核）去除噪点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使用斑点检测定位所有刻度线区域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面积范围：50-200像素²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圆度范围：0.8-1.0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启用外接矩形宽高过滤（宽：1-3像素，高：5-15像素）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位置验证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创建理论刻度线坐标系（基于产品规格）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使用点与直线距离测量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允许偏差范围：±1mm（对应图像像素误差）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执行直线拟合检测刻度线连续性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拟合误差阈值：≤0.5像素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完整性检查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应用区间计数检测刻度线断裂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灰度阈值范围：180-255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