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发送检测结果到PLC（IP:192.168.1.100:502）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寄存器地址：40001（OK=1/NG=0）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采样周期：每小时统计一次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控制限：USL=+1.5mm, LSL=-1.5mm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解决方案：采用高亮度背光光源并固定安装，避免环境光干扰。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风险点：相机安装角度偏差可能导致刻度线成像失真。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解决方案：使用激光校准工具确保相机与试管轴线垂直对齐。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风险点：不同批次试管透明度差异可能影响刻度线检测效果。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解决方案：在软件中设置自适应对比度增强算法，补偿材质差异。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7313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81936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曝光时间：根据试管透明度调整至最佳对比度（建议10-20ms）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增益：设置为自动增益补偿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触发模式：选择外部触发（与传送带同步）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背光照明：使用高亮度环形背光（chiopt镜头适配）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光源角度：90°垂直照射以增强刻度线轮廓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对比度调整：增强刻度线与背景的对比度（阈值范围150-255）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高斯滤波：半径2-3像素消除玻璃反光噪点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闭运算：3×3核消除刻度线断裂（腐蚀后膨胀）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Canny算子：阈值100-200检测刻度线边缘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霍夫变换：检测直线段（角度容差±5°）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线段间距计算：验证刻度线等距分布（公差±0.5mm）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线段连续性检测：判断断裂长度＞2mm为NG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完整性：所有刻度线连续且无缺失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位置偏差：相邻刻度线间距误差≤1mm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OK/NG信号输出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缺陷坐标记录（X,Y,偏差值）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