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亚像素精度：启用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弹性参数：3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输出坐标系：用于后续测量基准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轮廓比对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使用模板匹配结果作为输入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边缘检测阈值：50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分数过滤阈值：0.7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范围容差：1.5mm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缺陷判定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刻度线缺失判定：匹配得分&lt;0.7标记NG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位置偏差判定：|实际位置-理论位置|&gt;1.3mm标记NG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OK/NG控件显示检测结果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文本显示输出具体偏差数值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保存缺陷图像（保存路径：D:\TubeInspection\Results）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PLC通信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Snap7协议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连接IP：192.168.0.1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DB块地址：DB1.DBX0.0（NG信号输出）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通信周期：50ms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表格显示最近100次检测结果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CPK统计界面显示刻度线位置CPK值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柱状图显示每日NG率（更新周期：1小时）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解决方案：采用高亮度环形背光并设置自动亮度补偿功能。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风险点：相机安装角度偏差可能导致测量误差。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解决方案：使用精密调节支架并配合激光校准工具进行安装调试。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风险点：不同批次试管透明度差异可能影响刻度线识别。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100mm, B(视野宽度) = 11mm, C(视野长度) = 22mm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MVL-HY-xx-yy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0.10-8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5304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261848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0865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17459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MVL-HY-xx-yy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使用高分辨率工业相机（推荐分辨率≥200万像素）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镜头选用coolens品牌的远心镜头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设置曝光时间：10ms（根据实际光照调整）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增益：自动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触发模式：外部触发（与传送带同步）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采用背光照明方案（推荐CCS环形光源）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光源亮度：80%（根据实际效果调整）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ROI区域选择：20×10mm检测区域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边缘梯度处理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方法：Robinson（高精度）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ROI区域：20×10mm检测区域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方法：自动阈值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ROI区域：20×10mm检测区域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滤波核：5×5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ROI区域：20×10mm检测区域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关联模板：训练标准刻度线模板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角度范围：[-5,5]°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尺度范围：[0.9,1.1]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最小分数：0.85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