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试管尺寸测量视觉方案（2D）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设置刻度线数量阈值（如应检测到10条刻度线）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配置位置偏差允许范围（±1mm）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格式化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将检测结果转换为JSON格式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添加产品序列号和检测时间戳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合格率统计（每批次1000件统计一次）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缺陷类型分类（断裂/偏移/缺失）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风险点：现场存在强光干扰，可能影响图像对比度。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解决方案：加装遮光罩并调整光源角度以减少环境光干扰。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风险点：相机安装位置易受振动影响，导致图像模糊。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解决方案：采用减震支架固定相机，并确保安装面水平稳定。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风险点：不同批次试管透明度差异大，影响刻度线识别。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解决方案：在软件中增加自适应阈值处理模块，提升对材质变化的鲁棒性。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●产品名称：试管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●测量内容：刻度线是否完整、位置是否有偏差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●检测区域(mm*mm)：60.0 * 15.0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●检测时产品运动速度(m/s)：2</a:t>
            </a:r>
          </a:p>
          <a:p>
            <a:pPr>
              <a:defRPr sz="1400" b="1"/>
            </a:pPr>
            <a:r>
              <a:t>●工作距离(mm)：114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环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7039" y="1921159"/>
            <a:ext cx="3189922" cy="36676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114mm, B(视野宽度) = 16.5mm, C(视野长度) = 66mm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MV-CS004-10UC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USC3.0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720 * 540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A9-0828-6MP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891" y="1054417"/>
            <a:ext cx="8598217" cy="47491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16938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78188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321120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529920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117577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3263771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MV-CS004-10UC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A9-0828-6MP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OPT-IRI7045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设置相机分辨率为4096×3000，帧率30fps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配置触发模式为外部触发（与传送带同步）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设置曝光时间为1/1000秒以减少运动模糊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采用背光照明（12V/20W环形光）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设置光源亮度为80%以增强刻度线对比度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使用高斯滤波（核大小5×5）平滑噪声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应用阴影校正消除玻璃表面反光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二值化处理（阈值180）突出刻度线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对比度增强（增益系数1.5）强化边缘特征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刻度线检测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边缘对位置趋势分析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设置ROI区域为60×15mm检测窗口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配置边缘类型为"最接近边缘对"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边缘极性选择"从黑到白"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滤波尺寸设为3以平衡抗噪与精度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理想边缘宽度设定为标准刻度间距（如2mm）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距离阈值范围设置为±1mm（对应2mm精度要求）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直线边缘缺陷检测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配置基准直线为理论刻度线位置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设置缺陷距离阈值为2mm（精度要求）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开启断裂缺陷检测功能识别缺失刻度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条件检测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