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训练标准刻度线模板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匹配精度：设置亚像素精度提高定位准确性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找直线：提取实际刻度线中心线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点与线段距离：计算实际线与标准线的偏移量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多刻度线校验：循环检测所有刻度线的累积偏差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完整性阈值：缺失率&gt;5%判定为NG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偏差阈值：允许±1mm位置偏差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OK/NG标记：在图像界面显示检测结果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数据记录：存储每次检测的偏差数值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发送检测结果到MES系统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接收产线控制信号同步检测节拍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向PLC发送NG信号触发剔除装置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接收启动检测触发信号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收集连续100次检测的偏差数据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计算过程能力指数CPK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实时显示当前批次良品率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生成日报表统计NG类型分布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风险点：现场光照不稳定可能影响透明玻璃试管的成像质量。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解决方案：采用高亮度背光与环形光源组合，增强刻度线对比度并减少环境光干扰。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风险点：相机安装角度偏差可能导致测量区域不完整或图像畸变。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解决方案：使用标定工具校准相机角度和位置，确保视野覆盖全部检测区域并符合测量精度要求。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风险点：不同批次试管壁厚差异可能影响刻度线边缘提取效果。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解决方案：在软件中设置自适应阈值和边缘检测参数，提升对材质变化的鲁棒性。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136mm, B(视野宽度) = 16.5mm, C(视野长度) = 66mm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0.138-0.708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825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247056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1900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27806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曝光时间：根据透明材质调整至最佳曝光，确保刻度线清晰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增益：适当提高增益以增强刻度线对比度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触发模式：设置为软触发，与传送带同步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背光配置：使用高亮度背光突出刻度线轮廓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环形光源：辅助消除玻璃反光干扰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亮度调整：增强整体图像亮度以凸显刻度线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对比度优化：扩大刻度线与背景的灰度差异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开运算：去除小噪点并平滑刻度线边缘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闭运算：连接断裂的刻度线段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自动阈值：自适应分割刻度线区域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极性设置：根据刻度线明暗选择"白底黑线"或"黑底白线"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二值化过滤：排除非刻度线区域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面积过滤：设定有效刻度线的面积范围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连通性检查：确保刻度线连续无断裂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边缘连续性验证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找边算子：沿刻度线方向布置卡尺检测边缘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缺失点统计：计算边缘点缺失率判断完整性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位置偏差检测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模板匹配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