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精度验证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启用亚像素精度模式（误差±0.01mm）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设置公差范围：±0.5mm（1mm精度要求）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创建数学表达式（|实测值-标称值|≤0.5mm）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输出布尔结果（True/False）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连接保存图片算子（异步模式，JPG格式）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配置OK/NG图像存储路径（区分合格/不合格样本）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PLC通信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配置Modbus TCP协议（IP:192.168.1.100:502）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输出检测结果到DO0（True=OK，False=NG）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接收启动信号（DI1触发检测流程）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数据上传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通过FTP客户端（192.168.1.200）上传检测数据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设置上传间隔：每100件生成统计报表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连接统计功能算子（按班次重置）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配置报警阈值（连续5件NG触发警报）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启用CPK统计界面（样本容量≥30）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设置规格限（USL/LSL±1.5mm）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风险点：透明玻璃材质易受环境光干扰导致边缘检测不稳定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解决方案：采用环形背光+双色温光源组合消除反光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风险点：579mm长工作距离易受机械振动影响成像清晰度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解决方案：使用防震支架+M4螺钉固定相机，预留3mm余量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风险点：玻璃透光率差异可能导致边缘定位阈值波动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解决方案：启用软件动态阈值补偿功能（范围±15%）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●工作距离(mm)：579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847319"/>
            <a:ext cx="3544089" cy="3885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579mm, B(视野宽度) = 220mm, C(视野长度) = 220mm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面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S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32993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41793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965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845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OPT-FLA220210K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选择工业相机（支持USB/GIGE接口）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设置曝光时间：根据玻璃透光性调整（建议10-50ms）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设置增益：降低噪点（建议30-60%）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启用全局触发模式（与传送带同步）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设置图像分辨率：匹配200×200mm检测区域（建议1600×1200像素）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安装环形背光（消除玻璃反光）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设置光源亮度：80-100%（确保边缘清晰）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启用双色温光源（补偿玻璃透色性）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应用高斯滤波（核大小5×5）消除噪点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使用Sobel边缘检测（开平方模式）增强轮廓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二值化处理（阈值180-220）分离试管与背景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应用棋盘格标定（精度0.1mm/px）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执行图像解畸变（矫正镜头径向畸变）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使用找边算子（搜索长度500px，投影宽度200px）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设置单边缘模式（由暗到明极性）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配置对比度阈值：50（过滤弱边缘）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部署4组卡尺工具（覆盖试管上下左右边缘）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应用拟合线算子（忽略2个异常点）计算直径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使用点与点距离算子测量高度（Z轴方向）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