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试管尺寸测量视觉方案（2D）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349" y="828516"/>
            <a:ext cx="5141118" cy="47524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41039" y="5193723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7108698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4349"/>
                <a:gridCol w="3554349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21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2992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175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2637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8461" y="263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