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58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2349" y="828516"/>
            <a:ext cx="5141118" cy="47524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41039" y="5193723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7108698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4349"/>
                <a:gridCol w="3554349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891" y="1054417"/>
            <a:ext cx="8598217" cy="47491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8461" y="263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