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7108698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349"/>
                <a:gridCol w="3554349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