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349" y="828516"/>
            <a:ext cx="5141118" cy="47524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1039" y="5193723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5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37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